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  <p:sldMasterId id="2147483690" r:id="rId3"/>
    <p:sldMasterId id="2147483710" r:id="rId4"/>
    <p:sldMasterId id="2147483718" r:id="rId5"/>
  </p:sldMasterIdLst>
  <p:notesMasterIdLst>
    <p:notesMasterId r:id="rId33"/>
  </p:notesMasterIdLst>
  <p:handoutMasterIdLst>
    <p:handoutMasterId r:id="rId34"/>
  </p:handoutMasterIdLst>
  <p:sldIdLst>
    <p:sldId id="362" r:id="rId6"/>
    <p:sldId id="441" r:id="rId7"/>
    <p:sldId id="514" r:id="rId8"/>
    <p:sldId id="481" r:id="rId9"/>
    <p:sldId id="503" r:id="rId10"/>
    <p:sldId id="513" r:id="rId11"/>
    <p:sldId id="504" r:id="rId12"/>
    <p:sldId id="515" r:id="rId13"/>
    <p:sldId id="486" r:id="rId14"/>
    <p:sldId id="500" r:id="rId15"/>
    <p:sldId id="516" r:id="rId16"/>
    <p:sldId id="510" r:id="rId17"/>
    <p:sldId id="511" r:id="rId18"/>
    <p:sldId id="499" r:id="rId19"/>
    <p:sldId id="502" r:id="rId20"/>
    <p:sldId id="488" r:id="rId21"/>
    <p:sldId id="490" r:id="rId22"/>
    <p:sldId id="491" r:id="rId23"/>
    <p:sldId id="492" r:id="rId24"/>
    <p:sldId id="517" r:id="rId25"/>
    <p:sldId id="508" r:id="rId26"/>
    <p:sldId id="509" r:id="rId27"/>
    <p:sldId id="482" r:id="rId28"/>
    <p:sldId id="501" r:id="rId29"/>
    <p:sldId id="512" r:id="rId30"/>
    <p:sldId id="443" r:id="rId31"/>
    <p:sldId id="442" r:id="rId32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1344" userDrawn="1">
          <p15:clr>
            <a:srgbClr val="A4A3A4"/>
          </p15:clr>
        </p15:guide>
        <p15:guide id="3" pos="2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434" autoAdjust="0"/>
  </p:normalViewPr>
  <p:slideViewPr>
    <p:cSldViewPr>
      <p:cViewPr varScale="1">
        <p:scale>
          <a:sx n="93" d="100"/>
          <a:sy n="93" d="100"/>
        </p:scale>
        <p:origin x="726" y="78"/>
      </p:cViewPr>
      <p:guideLst>
        <p:guide orient="horz" pos="2868"/>
        <p:guide pos="1344"/>
        <p:guide pos="27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120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0ED38-FA9B-E140-A9AB-AFA71EACC01A}" type="datetimeFigureOut">
              <a:rPr lang="en-US" smtClean="0"/>
              <a:pPr/>
              <a:t>8/11/2015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64AF7-75AE-0648-9D1F-B720D00F47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6645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png>
</file>

<file path=ppt/media/image43.jpeg>
</file>

<file path=ppt/media/image44.png>
</file>

<file path=ppt/media/image45.jpeg>
</file>

<file path=ppt/media/image46.png>
</file>

<file path=ppt/media/image47.jpg>
</file>

<file path=ppt/media/image48.jpeg>
</file>

<file path=ppt/media/image49.jpeg>
</file>

<file path=ppt/media/image5.jpe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gif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gif>
</file>

<file path=ppt/media/image7.png>
</file>

<file path=ppt/media/image70.gif>
</file>

<file path=ppt/media/image71.gif>
</file>

<file path=ppt/media/image72.png>
</file>

<file path=ppt/media/image73.png>
</file>

<file path=ppt/media/image74.jpeg>
</file>

<file path=ppt/media/image75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F0EF8-69E7-4999-A3C9-33F144A756F2}" type="datetimeFigureOut">
              <a:rPr lang="en-IN" smtClean="0"/>
              <a:pPr/>
              <a:t>11-08-2015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7601B-1D14-4C79-B4FD-029F2FB7C1D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28249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7601B-1D14-4C79-B4FD-029F2FB7C1DE}" type="slidenum">
              <a:rPr lang="en-IN" smtClean="0"/>
              <a:pPr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098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7601B-1D14-4C79-B4FD-029F2FB7C1DE}" type="slidenum">
              <a:rPr lang="en-IN" smtClean="0"/>
              <a:pPr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9852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C9574-A819-4FE4-99A7-1E27AD09ADC2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425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0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5.png"/><Relationship Id="rId5" Type="http://schemas.openxmlformats.org/officeDocument/2006/relationships/image" Target="../media/image8.jpeg"/><Relationship Id="rId10" Type="http://schemas.openxmlformats.org/officeDocument/2006/relationships/image" Target="../media/image23.jpeg"/><Relationship Id="rId4" Type="http://schemas.openxmlformats.org/officeDocument/2006/relationships/image" Target="../media/image24.png"/><Relationship Id="rId9" Type="http://schemas.openxmlformats.org/officeDocument/2006/relationships/image" Target="../media/image1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3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2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4.png"/><Relationship Id="rId4" Type="http://schemas.openxmlformats.org/officeDocument/2006/relationships/image" Target="../media/image21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3.jpe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4.png"/><Relationship Id="rId4" Type="http://schemas.openxmlformats.org/officeDocument/2006/relationships/image" Target="../media/image21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3.jpe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4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4.png"/><Relationship Id="rId4" Type="http://schemas.openxmlformats.org/officeDocument/2006/relationships/image" Target="../media/image21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3.jpe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4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jpeg"/><Relationship Id="rId7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799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1749" y="4895105"/>
            <a:ext cx="2109851" cy="184666"/>
          </a:xfrm>
        </p:spPr>
        <p:txBody>
          <a:bodyPr lIns="0" tIns="0" rIns="0" bIns="0"/>
          <a:lstStyle>
            <a:lvl1pPr>
              <a:defRPr sz="1200">
                <a:solidFill>
                  <a:srgbClr val="006FC0"/>
                </a:solidFill>
                <a:latin typeface="Tahoma"/>
                <a:cs typeface="Tahoma"/>
              </a:defRPr>
            </a:lvl1pPr>
          </a:lstStyle>
          <a:p>
            <a:pPr marL="12700"/>
            <a:r>
              <a:rPr lang="en-IN" spc="-5" dirty="0" smtClean="0"/>
              <a:t>ww</a:t>
            </a:r>
            <a:r>
              <a:rPr lang="en-IN" spc="-40" dirty="0" smtClean="0"/>
              <a:t>w</a:t>
            </a:r>
            <a:r>
              <a:rPr lang="en-IN" spc="-5" dirty="0" smtClean="0"/>
              <a:t>.edureka.</a:t>
            </a:r>
            <a:r>
              <a:rPr lang="en-IN" dirty="0" smtClean="0"/>
              <a:t>in/python</a:t>
            </a:r>
            <a:endParaRPr lang="en-IN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 descr="edureka logol.jpg"/>
          <p:cNvPicPr>
            <a:picLocks noChangeAspect="1"/>
          </p:cNvPicPr>
          <p:nvPr userDrawn="1"/>
        </p:nvPicPr>
        <p:blipFill rotWithShape="1">
          <a:blip r:embed="rId2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0" y="4810125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96100" y="4803978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21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143769" y="4795082"/>
            <a:ext cx="1845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www.edureka.in/hadoop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37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IN" sz="3200" b="1" dirty="0" smtClean="0">
                <a:solidFill>
                  <a:srgbClr val="0070C0"/>
                </a:solidFill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60768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46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 defTabSz="685800"/>
            <a:r>
              <a:rPr lang="en-IN" sz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44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54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7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4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68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17" name="bk object 17"/>
          <p:cNvSpPr/>
          <p:nvPr/>
        </p:nvSpPr>
        <p:spPr>
          <a:xfrm>
            <a:off x="0" y="598551"/>
            <a:ext cx="466725" cy="82550"/>
          </a:xfrm>
          <a:custGeom>
            <a:avLst/>
            <a:gdLst/>
            <a:ahLst/>
            <a:cxnLst/>
            <a:rect l="l" t="t" r="r" b="b"/>
            <a:pathLst>
              <a:path w="466725" h="82550">
                <a:moveTo>
                  <a:pt x="0" y="82296"/>
                </a:moveTo>
                <a:lnTo>
                  <a:pt x="466344" y="82296"/>
                </a:lnTo>
                <a:lnTo>
                  <a:pt x="466344" y="0"/>
                </a:lnTo>
                <a:lnTo>
                  <a:pt x="0" y="0"/>
                </a:lnTo>
                <a:lnTo>
                  <a:pt x="0" y="82296"/>
                </a:lnTo>
                <a:close/>
              </a:path>
            </a:pathLst>
          </a:custGeom>
          <a:solidFill>
            <a:srgbClr val="5C9B1D"/>
          </a:solid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>
                <a:solidFill>
                  <a:srgbClr val="25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pic>
        <p:nvPicPr>
          <p:cNvPr id="10" name="Picture 9" descr="edureka logol.jpg"/>
          <p:cNvPicPr>
            <a:picLocks noChangeAspect="1"/>
          </p:cNvPicPr>
          <p:nvPr userDrawn="1"/>
        </p:nvPicPr>
        <p:blipFill rotWithShape="1">
          <a:blip r:embed="rId3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4810125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96100" y="4803978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64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urve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important to us, be it a compliment, a suggestion or a complaint. It helps us to make the course better!</a:t>
            </a:r>
            <a:b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4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77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200900" y="101586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00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sz="14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edureka 2014. Any reproduction without expressed written</a:t>
            </a:r>
          </a:p>
          <a:p>
            <a:pPr defTabSz="685800"/>
            <a:r>
              <a:rPr lang="en-US" sz="14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edureka is strictly forbidden. PMI members, credential holders, and REP’s</a:t>
            </a:r>
          </a:p>
          <a:p>
            <a:pPr defTabSz="685800"/>
            <a:r>
              <a:rPr lang="en-US" sz="14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 defTabSz="685800"/>
            <a:r>
              <a:rPr lang="en-US" sz="14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sz="14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91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40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4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5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5181600" y="4767264"/>
            <a:ext cx="4038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www.edureka.co/pentaho-business-intelligence-training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04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83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17" name="bk object 17"/>
          <p:cNvSpPr/>
          <p:nvPr/>
        </p:nvSpPr>
        <p:spPr>
          <a:xfrm>
            <a:off x="0" y="598551"/>
            <a:ext cx="466725" cy="82550"/>
          </a:xfrm>
          <a:custGeom>
            <a:avLst/>
            <a:gdLst/>
            <a:ahLst/>
            <a:cxnLst/>
            <a:rect l="l" t="t" r="r" b="b"/>
            <a:pathLst>
              <a:path w="466725" h="82550">
                <a:moveTo>
                  <a:pt x="0" y="82296"/>
                </a:moveTo>
                <a:lnTo>
                  <a:pt x="466344" y="82296"/>
                </a:lnTo>
                <a:lnTo>
                  <a:pt x="466344" y="0"/>
                </a:lnTo>
                <a:lnTo>
                  <a:pt x="0" y="0"/>
                </a:lnTo>
                <a:lnTo>
                  <a:pt x="0" y="82296"/>
                </a:lnTo>
                <a:close/>
              </a:path>
            </a:pathLst>
          </a:custGeom>
          <a:solidFill>
            <a:srgbClr val="5C9B1D"/>
          </a:solid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>
                <a:solidFill>
                  <a:srgbClr val="25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pic>
        <p:nvPicPr>
          <p:cNvPr id="10" name="Picture 9" descr="edureka logol.jpg"/>
          <p:cNvPicPr>
            <a:picLocks noChangeAspect="1"/>
          </p:cNvPicPr>
          <p:nvPr userDrawn="1"/>
        </p:nvPicPr>
        <p:blipFill rotWithShape="1">
          <a:blip r:embed="rId3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4810125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96100" y="4803978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05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>
                <a:solidFill>
                  <a:srgbClr val="25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7223506" y="4840833"/>
            <a:ext cx="1668145" cy="184666"/>
          </a:xfrm>
        </p:spPr>
        <p:txBody>
          <a:bodyPr lIns="0" tIns="0" rIns="0" bIns="0"/>
          <a:lstStyle>
            <a:lvl1pPr>
              <a:defRPr sz="1200">
                <a:solidFill>
                  <a:srgbClr val="006FC0"/>
                </a:solidFill>
                <a:latin typeface="Tahoma"/>
                <a:cs typeface="Tahoma"/>
              </a:defRPr>
            </a:lvl1pPr>
          </a:lstStyle>
          <a:p>
            <a:pPr marL="12700"/>
            <a:r>
              <a:rPr lang="en-IN" spc="-5" dirty="0" smtClean="0"/>
              <a:t>ww</a:t>
            </a:r>
            <a:r>
              <a:rPr lang="en-IN" spc="-40" dirty="0" smtClean="0"/>
              <a:t>w</a:t>
            </a:r>
            <a:r>
              <a:rPr lang="en-IN" spc="-5" dirty="0" smtClean="0"/>
              <a:t>.edureka.</a:t>
            </a:r>
            <a:r>
              <a:rPr lang="en-IN" dirty="0" smtClean="0"/>
              <a:t>in/pyth</a:t>
            </a:r>
            <a:r>
              <a:rPr lang="en-IN" spc="-5" dirty="0" smtClean="0"/>
              <a:t>on</a:t>
            </a:r>
            <a:endParaRPr lang="en-IN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 descr="edureka logol.jpg"/>
          <p:cNvPicPr>
            <a:picLocks noChangeAspect="1"/>
          </p:cNvPicPr>
          <p:nvPr userDrawn="1"/>
        </p:nvPicPr>
        <p:blipFill rotWithShape="1">
          <a:blip r:embed="rId2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7950" y="14228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2600" b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On-line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3" name="Group 22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 cstate="email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26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email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sp>
        <p:nvSpPr>
          <p:cNvPr id="21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" name="TextBox 31"/>
          <p:cNvSpPr txBox="1"/>
          <p:nvPr userDrawn="1"/>
        </p:nvSpPr>
        <p:spPr>
          <a:xfrm>
            <a:off x="4876801" y="4804689"/>
            <a:ext cx="42800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" name="Picture 7" descr="edureka logol.jp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20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551" y="15412"/>
            <a:ext cx="3498527" cy="21190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503486" y="15411"/>
            <a:ext cx="5624418" cy="21191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20923" y="2113876"/>
            <a:ext cx="7668994" cy="1722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7662122" y="2114550"/>
            <a:ext cx="1461333" cy="1720388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20548" y="3817364"/>
            <a:ext cx="9098280" cy="13030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755230" y="1852332"/>
            <a:ext cx="304800" cy="1143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47F28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581400" y="971550"/>
            <a:ext cx="5105400" cy="1062202"/>
          </a:xfrm>
        </p:spPr>
        <p:txBody>
          <a:bodyPr anchor="b">
            <a:normAutofit/>
          </a:bodyPr>
          <a:lstStyle>
            <a:lvl1pPr algn="r">
              <a:buNone/>
              <a:defRPr lang="en-US" sz="220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44" y="3086100"/>
            <a:ext cx="7315200" cy="685800"/>
          </a:xfrm>
        </p:spPr>
        <p:txBody>
          <a:bodyPr anchor="b" anchorCtr="0">
            <a:normAutofit/>
          </a:bodyPr>
          <a:lstStyle>
            <a:lvl1pPr marL="0" indent="0">
              <a:defRPr lang="en-US" sz="36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6477000" y="1123949"/>
            <a:ext cx="2209798" cy="826533"/>
            <a:chOff x="7075714" y="107621"/>
            <a:chExt cx="1763486" cy="547461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7075714" y="410452"/>
              <a:ext cx="1763486" cy="244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262626"/>
                  </a:solidFill>
                </a:rPr>
                <a:t>   www.edureka.in</a:t>
              </a:r>
              <a:endParaRPr lang="en-US" dirty="0">
                <a:solidFill>
                  <a:srgbClr val="262626"/>
                </a:solidFill>
              </a:endParaRPr>
            </a:p>
          </p:txBody>
        </p:sp>
        <p:pic>
          <p:nvPicPr>
            <p:cNvPr id="19" name="Picture 2" descr="C:\Users\Edurekauser5\Desktop\losgo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7075714" y="107621"/>
              <a:ext cx="1567543" cy="3582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28490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1494266"/>
            <a:ext cx="5867400" cy="1477535"/>
          </a:xfrm>
        </p:spPr>
        <p:txBody>
          <a:bodyPr anchor="ctr">
            <a:normAutofit/>
          </a:bodyPr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3" y="3829051"/>
            <a:ext cx="8229601" cy="281840"/>
          </a:xfrm>
        </p:spPr>
        <p:txBody>
          <a:bodyPr anchor="b"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762000" y="1459657"/>
            <a:ext cx="2057400" cy="154305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             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686800" y="3949032"/>
            <a:ext cx="457200" cy="72504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6600"/>
                </a:solidFill>
              </a:rPr>
              <a:t>           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007328" y="1494266"/>
            <a:ext cx="1583472" cy="97155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       </a:t>
            </a: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0" name="Picture 2" descr="C:\Users\Edurekauser5\Desktop\los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10400" y="133350"/>
            <a:ext cx="2000248" cy="45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38206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4187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pic>
        <p:nvPicPr>
          <p:cNvPr id="10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876801" y="4804689"/>
            <a:ext cx="42800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0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: Emphasi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811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2" y="1"/>
            <a:ext cx="7068015" cy="628650"/>
          </a:xfrm>
        </p:spPr>
        <p:txBody>
          <a:bodyPr anchor="b">
            <a:normAutofit/>
          </a:bodyPr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7303"/>
            <a:ext cx="4038600" cy="2978591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7301"/>
            <a:ext cx="4038600" cy="2978591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0486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-1905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2057400" y="971550"/>
            <a:ext cx="7010400" cy="31242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457200" y="1428750"/>
            <a:ext cx="914400" cy="9144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2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: Emphasi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90400" y="2310750"/>
            <a:ext cx="8686800" cy="821700"/>
          </a:xfrm>
        </p:spPr>
        <p:txBody>
          <a:bodyPr>
            <a:normAutofit/>
          </a:bodyPr>
          <a:lstStyle>
            <a:lvl1pPr algn="ctr">
              <a:defRPr lang="en-US" sz="4600" b="1" kern="1200" spc="-150" baseline="0" dirty="0" smtClean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283952" y="1818565"/>
            <a:ext cx="8694000" cy="479822"/>
          </a:xfrm>
        </p:spPr>
        <p:txBody>
          <a:bodyPr anchor="b">
            <a:normAutofit/>
          </a:bodyPr>
          <a:lstStyle>
            <a:lvl1pPr marL="0" indent="0" algn="ctr">
              <a:buNone/>
              <a:defRPr lang="en-US" sz="2800" kern="1200" dirty="0" smtClean="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395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Tex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2171700"/>
            <a:ext cx="7543800" cy="16002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14867" y="2400300"/>
            <a:ext cx="7010400" cy="12573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lang="en-US" sz="4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498585"/>
            <a:ext cx="4191000" cy="285750"/>
          </a:xfrm>
        </p:spPr>
        <p:txBody>
          <a:bodyPr>
            <a:normAutofit/>
          </a:bodyPr>
          <a:lstStyle>
            <a:lvl1pPr algn="r">
              <a:buNone/>
              <a:defRPr lang="en-US" sz="1800" b="1" kern="12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3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utoUpdateAnimBg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57201"/>
            <a:ext cx="3008313" cy="6191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3650" y="457200"/>
            <a:ext cx="5111750" cy="40005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076326"/>
            <a:ext cx="3008313" cy="286702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728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17" name="bk object 17"/>
          <p:cNvSpPr/>
          <p:nvPr/>
        </p:nvSpPr>
        <p:spPr>
          <a:xfrm>
            <a:off x="0" y="598551"/>
            <a:ext cx="466725" cy="82550"/>
          </a:xfrm>
          <a:custGeom>
            <a:avLst/>
            <a:gdLst/>
            <a:ahLst/>
            <a:cxnLst/>
            <a:rect l="l" t="t" r="r" b="b"/>
            <a:pathLst>
              <a:path w="466725" h="82550">
                <a:moveTo>
                  <a:pt x="0" y="82296"/>
                </a:moveTo>
                <a:lnTo>
                  <a:pt x="466344" y="82296"/>
                </a:lnTo>
                <a:lnTo>
                  <a:pt x="466344" y="0"/>
                </a:lnTo>
                <a:lnTo>
                  <a:pt x="0" y="0"/>
                </a:lnTo>
                <a:lnTo>
                  <a:pt x="0" y="82296"/>
                </a:lnTo>
                <a:close/>
              </a:path>
            </a:pathLst>
          </a:custGeom>
          <a:solidFill>
            <a:srgbClr val="5C9B1D"/>
          </a:solid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>
                <a:solidFill>
                  <a:srgbClr val="25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7223506" y="4840833"/>
            <a:ext cx="1668145" cy="184666"/>
          </a:xfrm>
        </p:spPr>
        <p:txBody>
          <a:bodyPr lIns="0" tIns="0" rIns="0" bIns="0"/>
          <a:lstStyle>
            <a:lvl1pPr>
              <a:defRPr sz="1200">
                <a:solidFill>
                  <a:srgbClr val="006FC0"/>
                </a:solidFill>
                <a:latin typeface="Tahoma"/>
                <a:cs typeface="Tahoma"/>
              </a:defRPr>
            </a:lvl1pPr>
          </a:lstStyle>
          <a:p>
            <a:pPr marL="12700"/>
            <a:r>
              <a:rPr lang="en-IN" spc="-5" dirty="0" smtClean="0"/>
              <a:t>ww</a:t>
            </a:r>
            <a:r>
              <a:rPr lang="en-IN" spc="-40" dirty="0" smtClean="0"/>
              <a:t>w</a:t>
            </a:r>
            <a:r>
              <a:rPr lang="en-IN" spc="-5" dirty="0" smtClean="0"/>
              <a:t>.edureka.</a:t>
            </a:r>
            <a:r>
              <a:rPr lang="en-IN" dirty="0" smtClean="0"/>
              <a:t>in/pyth</a:t>
            </a:r>
            <a:r>
              <a:rPr lang="en-IN" spc="-5" dirty="0" smtClean="0"/>
              <a:t>on</a:t>
            </a:r>
            <a:endParaRPr lang="en-IN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 descr="edureka logol.jpg"/>
          <p:cNvPicPr>
            <a:picLocks noChangeAspect="1"/>
          </p:cNvPicPr>
          <p:nvPr userDrawn="1"/>
        </p:nvPicPr>
        <p:blipFill rotWithShape="1">
          <a:blip r:embed="rId3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dia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595263" y="3600450"/>
            <a:ext cx="4873752" cy="51435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prstClr val="white"/>
              </a:solidFill>
              <a:latin typeface="Georgia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6552" y="3600451"/>
            <a:ext cx="4809244" cy="425054"/>
          </a:xfrm>
        </p:spPr>
        <p:txBody>
          <a:bodyPr anchor="b">
            <a:normAutofit/>
          </a:bodyPr>
          <a:lstStyle>
            <a:lvl1pPr algn="ctr">
              <a:defRPr sz="1800" b="0" i="1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/>
          </p:nvPr>
        </p:nvSpPr>
        <p:spPr>
          <a:xfrm>
            <a:off x="587022" y="628651"/>
            <a:ext cx="4873752" cy="285961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media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5776863" y="628652"/>
            <a:ext cx="2819400" cy="3477683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792800" y="3600450"/>
            <a:ext cx="5500800" cy="51435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prstClr val="white"/>
              </a:solidFill>
              <a:latin typeface="Georgia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>
            <a:normAutofit/>
          </a:bodyPr>
          <a:lstStyle>
            <a:lvl1pPr algn="ctr">
              <a:defRPr sz="1800" b="0" i="1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171950"/>
            <a:ext cx="5486400" cy="45720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418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Vertical Tex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0" y="311150"/>
            <a:ext cx="5029200" cy="342900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algn="l">
              <a:defRPr lang="en-US" sz="2800" b="1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    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166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48100" y="438150"/>
            <a:ext cx="1562100" cy="17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777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3282612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17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6896100" y="4803978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866275" y="4786214"/>
            <a:ext cx="6400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 smtClean="0"/>
              <a:t> </a:t>
            </a:r>
            <a:r>
              <a:rPr lang="en-US" sz="1200" dirty="0" smtClean="0"/>
              <a:t>Twitter </a:t>
            </a:r>
            <a:r>
              <a:rPr lang="en-US" sz="1200" dirty="0">
                <a:solidFill>
                  <a:srgbClr val="00B0F0"/>
                </a:solidFill>
              </a:rPr>
              <a:t>@</a:t>
            </a:r>
            <a:r>
              <a:rPr lang="en-US" sz="1200" dirty="0" smtClean="0">
                <a:solidFill>
                  <a:srgbClr val="00B0F0"/>
                </a:solidFill>
              </a:rPr>
              <a:t>edurekaIN</a:t>
            </a:r>
            <a:r>
              <a:rPr lang="en-US" sz="1200" dirty="0" smtClean="0"/>
              <a:t>, Facebook </a:t>
            </a:r>
            <a:r>
              <a:rPr lang="en-US" sz="1200" dirty="0">
                <a:solidFill>
                  <a:srgbClr val="00B0F0"/>
                </a:solidFill>
              </a:rPr>
              <a:t>/</a:t>
            </a:r>
            <a:r>
              <a:rPr lang="en-US" sz="1200" dirty="0" smtClean="0">
                <a:solidFill>
                  <a:srgbClr val="00B0F0"/>
                </a:solidFill>
              </a:rPr>
              <a:t>edurekaIN</a:t>
            </a:r>
            <a:r>
              <a:rPr lang="en-US" sz="1200" dirty="0" smtClean="0"/>
              <a:t>, use </a:t>
            </a:r>
            <a:r>
              <a:rPr lang="en-US" sz="1200" dirty="0" smtClean="0">
                <a:solidFill>
                  <a:srgbClr val="00B0F0"/>
                </a:solidFill>
              </a:rPr>
              <a:t>#askEdureka </a:t>
            </a:r>
            <a:r>
              <a:rPr lang="en-US" sz="1200" dirty="0" smtClean="0"/>
              <a:t>for Questions</a:t>
            </a:r>
          </a:p>
          <a:p>
            <a:pPr lvl="1"/>
            <a:endParaRPr lang="en-US" sz="1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2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4876801" y="4804689"/>
            <a:ext cx="42800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21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/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4876801" y="4804689"/>
            <a:ext cx="42800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50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5715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3357554" y="4774168"/>
            <a:ext cx="2529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www.edureka.in/hadoop</a:t>
            </a:r>
            <a:endParaRPr lang="en-US" dirty="0">
              <a:solidFill>
                <a:srgbClr val="262626"/>
              </a:solidFill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702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5740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00150"/>
            <a:ext cx="3238500" cy="65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793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 rotWithShape="1">
          <a:blip r:embed="rId3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883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03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66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878" y="743186"/>
            <a:ext cx="6624736" cy="4161000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85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0" y="2258039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IN">
                <a:solidFill>
                  <a:srgbClr val="262626"/>
                </a:solidFill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endParaRPr lang="en-US">
                <a:solidFill>
                  <a:srgbClr val="262626"/>
                </a:solidFill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72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5715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3357554" y="4774168"/>
            <a:ext cx="2529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www.edureka.in/hadoop</a:t>
            </a:r>
            <a:endParaRPr lang="en-US" dirty="0">
              <a:solidFill>
                <a:srgbClr val="262626"/>
              </a:solidFill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338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prstClr val="white"/>
                </a:solidFill>
              </a:rPr>
              <a:pPr/>
              <a:t>8/11/2015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5740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00150"/>
            <a:ext cx="3238500" cy="65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51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05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2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9896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683373" y="4764109"/>
            <a:ext cx="9781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prstClr val="whit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Link</a:t>
            </a:r>
            <a:endParaRPr lang="en-IN" sz="1200" dirty="0">
              <a:solidFill>
                <a:prstClr val="whit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6460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878" y="743186"/>
            <a:ext cx="6624736" cy="4161000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316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0" y="2258039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IN">
                <a:solidFill>
                  <a:srgbClr val="262626"/>
                </a:solidFill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endParaRPr lang="en-US">
                <a:solidFill>
                  <a:srgbClr val="262626"/>
                </a:solidFill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0"/>
          <p:cNvSpPr txBox="1"/>
          <p:nvPr userDrawn="1"/>
        </p:nvSpPr>
        <p:spPr>
          <a:xfrm>
            <a:off x="6705600" y="4795064"/>
            <a:ext cx="2613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www.edureka.in/python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59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ow it work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14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7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260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31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0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16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slideLayout" Target="../slideLayouts/slideLayout26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image" Target="../media/image23.jpeg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9051"/>
            <a:ext cx="9144000" cy="51434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26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>
                <a:solidFill>
                  <a:srgbClr val="25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7745" y="1112392"/>
            <a:ext cx="7128509" cy="12884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223506" y="4840833"/>
            <a:ext cx="1668145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>
                <a:solidFill>
                  <a:srgbClr val="006FC0"/>
                </a:solidFill>
                <a:latin typeface="Tahoma"/>
                <a:cs typeface="Tahoma"/>
              </a:defRPr>
            </a:lvl1pPr>
          </a:lstStyle>
          <a:p>
            <a:pPr marL="12700"/>
            <a:r>
              <a:rPr lang="en-IN" spc="-5" dirty="0" smtClean="0"/>
              <a:t>ww</a:t>
            </a:r>
            <a:r>
              <a:rPr lang="en-IN" spc="-40" dirty="0" smtClean="0"/>
              <a:t>w</a:t>
            </a:r>
            <a:r>
              <a:rPr lang="en-IN" spc="-5" dirty="0" smtClean="0"/>
              <a:t>.edureka.</a:t>
            </a:r>
            <a:r>
              <a:rPr lang="en-IN" dirty="0" smtClean="0"/>
              <a:t>in/python</a:t>
            </a:r>
            <a:endParaRPr lang="en-IN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 rotWithShape="1">
          <a:blip r:embed="rId8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66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879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  <p:sldLayoutId id="2147483726" r:id="rId2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extBox 10"/>
          <p:cNvSpPr txBox="1"/>
          <p:nvPr userDrawn="1"/>
        </p:nvSpPr>
        <p:spPr>
          <a:xfrm>
            <a:off x="34925" y="485358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76801" y="4804689"/>
            <a:ext cx="42800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7" descr="edureka logol.jpg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450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96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050E-B668-4FA7-85AD-C750C80A6E9B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8/11/2015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07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reka.co/python" TargetMode="External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List_of_Python_software" TargetMode="External"/><Relationship Id="rId7" Type="http://schemas.openxmlformats.org/officeDocument/2006/relationships/image" Target="../media/image68.png"/><Relationship Id="rId2" Type="http://schemas.openxmlformats.org/officeDocument/2006/relationships/hyperlink" Target="http://en.wikipedia.org/wiki/Python_(programming_language)" TargetMode="Externa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List_of_Python_software" TargetMode="External"/><Relationship Id="rId3" Type="http://schemas.openxmlformats.org/officeDocument/2006/relationships/hyperlink" Target="http://bluebream.zope.org/" TargetMode="External"/><Relationship Id="rId7" Type="http://schemas.openxmlformats.org/officeDocument/2006/relationships/hyperlink" Target="http://en.wikipedia.org/wiki/Yellowdog_Updater,_Modified" TargetMode="External"/><Relationship Id="rId2" Type="http://schemas.openxmlformats.org/officeDocument/2006/relationships/image" Target="../media/image69.gif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72.png"/><Relationship Id="rId5" Type="http://schemas.openxmlformats.org/officeDocument/2006/relationships/image" Target="../media/image71.gif"/><Relationship Id="rId4" Type="http://schemas.openxmlformats.org/officeDocument/2006/relationships/image" Target="../media/image70.gi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485" y="366437"/>
            <a:ext cx="1992030" cy="19621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4573" y="2266950"/>
            <a:ext cx="7547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Python Should Be Your First Programming Language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5372" y="3181350"/>
            <a:ext cx="5029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For Queries:</a:t>
            </a:r>
            <a:r>
              <a:rPr lang="en-US" sz="1400" dirty="0">
                <a:solidFill>
                  <a:srgbClr val="0070C0"/>
                </a:solidFill>
              </a:rPr>
              <a:t> </a:t>
            </a:r>
            <a:endParaRPr lang="en-US" sz="1400" dirty="0" smtClean="0">
              <a:solidFill>
                <a:srgbClr val="0070C0"/>
              </a:solidFill>
            </a:endParaRPr>
          </a:p>
          <a:p>
            <a:r>
              <a:rPr lang="en-US" sz="1400" dirty="0" smtClean="0"/>
              <a:t>Post on Twitter @edurekaIN: </a:t>
            </a:r>
            <a:r>
              <a:rPr lang="en-US" sz="1400" dirty="0" smtClean="0">
                <a:solidFill>
                  <a:srgbClr val="00B0F0"/>
                </a:solidFill>
              </a:rPr>
              <a:t>#askEdureka</a:t>
            </a:r>
          </a:p>
          <a:p>
            <a:r>
              <a:rPr lang="en-US" sz="1400" dirty="0" smtClean="0"/>
              <a:t>Post on Facebook </a:t>
            </a:r>
            <a:r>
              <a:rPr lang="en-US" sz="1400" dirty="0" smtClean="0">
                <a:solidFill>
                  <a:srgbClr val="00B0F0"/>
                </a:solidFill>
              </a:rPr>
              <a:t>/edurekaIN</a:t>
            </a:r>
            <a:endParaRPr lang="en-US" sz="1400" dirty="0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67400" y="3181350"/>
            <a:ext cx="261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details please contact us: 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: 1800 275 9730 (toll free)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INDIA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+91 88808 62004</a:t>
            </a:r>
          </a:p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 Us :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webinars@edureka.co</a:t>
            </a:r>
            <a:endParaRPr lang="en-IN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133600" y="2706769"/>
            <a:ext cx="64770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Mastering Python course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details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http://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www.edureka.co/python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IN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91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3562350"/>
            <a:ext cx="1600200" cy="1600200"/>
          </a:xfrm>
          <a:prstGeom prst="rect">
            <a:avLst/>
          </a:prstGeom>
        </p:spPr>
      </p:pic>
      <p:pic>
        <p:nvPicPr>
          <p:cNvPr id="3074" name="Picture 2" descr="http://www.encomtech.com.au/img/upload/9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1069458"/>
            <a:ext cx="6553200" cy="4161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Portability of Python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47750"/>
            <a:ext cx="8077200" cy="923330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>
                <a:solidFill>
                  <a:schemeClr val="tx1"/>
                </a:solidFill>
              </a:rPr>
              <a:t>Python’s biggest strength is that the bulk of it’s library is </a:t>
            </a:r>
            <a:r>
              <a:rPr lang="en-US" sz="1200" b="0" dirty="0" smtClean="0">
                <a:solidFill>
                  <a:srgbClr val="0070C0"/>
                </a:solidFill>
              </a:rPr>
              <a:t>portable</a:t>
            </a:r>
            <a:r>
              <a:rPr lang="en-US" sz="1200" b="0" dirty="0" smtClean="0">
                <a:solidFill>
                  <a:schemeClr val="tx1"/>
                </a:solidFill>
              </a:rPr>
              <a:t>. 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Supports </a:t>
            </a:r>
            <a:r>
              <a:rPr lang="en-US" sz="1200" b="0" dirty="0">
                <a:solidFill>
                  <a:schemeClr val="tx1"/>
                </a:solidFill>
              </a:rPr>
              <a:t>GUI Programming and can be used to create Applications portable on Mac, Windows and Unix X-Windows system.</a:t>
            </a:r>
          </a:p>
          <a:p>
            <a:endParaRPr lang="en-US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55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600" y="2038350"/>
            <a:ext cx="647700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Python</a:t>
            </a:r>
            <a:r>
              <a:rPr lang="en-US" sz="3600" b="0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400" b="1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Features</a:t>
            </a:r>
            <a:endParaRPr lang="en-US" sz="44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39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82894" y="819150"/>
            <a:ext cx="7582678" cy="3889712"/>
            <a:chOff x="982894" y="819150"/>
            <a:chExt cx="7582678" cy="38897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1537" y="819150"/>
              <a:ext cx="1717011" cy="1682807"/>
            </a:xfrm>
            <a:prstGeom prst="rect">
              <a:avLst/>
            </a:prstGeom>
          </p:spPr>
        </p:pic>
        <p:grpSp>
          <p:nvGrpSpPr>
            <p:cNvPr id="43" name="Group 42"/>
            <p:cNvGrpSpPr/>
            <p:nvPr/>
          </p:nvGrpSpPr>
          <p:grpSpPr>
            <a:xfrm>
              <a:off x="982894" y="2114550"/>
              <a:ext cx="7582678" cy="2594312"/>
              <a:chOff x="982894" y="2114550"/>
              <a:chExt cx="7582678" cy="2594312"/>
            </a:xfrm>
          </p:grpSpPr>
          <p:sp>
            <p:nvSpPr>
              <p:cNvPr id="44" name="Freeform 43"/>
              <p:cNvSpPr/>
              <p:nvPr/>
            </p:nvSpPr>
            <p:spPr>
              <a:xfrm>
                <a:off x="982894" y="4552950"/>
                <a:ext cx="7582678" cy="155912"/>
              </a:xfrm>
              <a:custGeom>
                <a:avLst/>
                <a:gdLst>
                  <a:gd name="connsiteX0" fmla="*/ 0 w 7574972"/>
                  <a:gd name="connsiteY0" fmla="*/ 426027 h 426027"/>
                  <a:gd name="connsiteX1" fmla="*/ 62345 w 7574972"/>
                  <a:gd name="connsiteY1" fmla="*/ 394854 h 426027"/>
                  <a:gd name="connsiteX2" fmla="*/ 93518 w 7574972"/>
                  <a:gd name="connsiteY2" fmla="*/ 363681 h 426027"/>
                  <a:gd name="connsiteX3" fmla="*/ 187036 w 7574972"/>
                  <a:gd name="connsiteY3" fmla="*/ 290945 h 426027"/>
                  <a:gd name="connsiteX4" fmla="*/ 259772 w 7574972"/>
                  <a:gd name="connsiteY4" fmla="*/ 238990 h 426027"/>
                  <a:gd name="connsiteX5" fmla="*/ 322118 w 7574972"/>
                  <a:gd name="connsiteY5" fmla="*/ 197427 h 426027"/>
                  <a:gd name="connsiteX6" fmla="*/ 394854 w 7574972"/>
                  <a:gd name="connsiteY6" fmla="*/ 145472 h 426027"/>
                  <a:gd name="connsiteX7" fmla="*/ 436418 w 7574972"/>
                  <a:gd name="connsiteY7" fmla="*/ 124690 h 426027"/>
                  <a:gd name="connsiteX8" fmla="*/ 571500 w 7574972"/>
                  <a:gd name="connsiteY8" fmla="*/ 135081 h 426027"/>
                  <a:gd name="connsiteX9" fmla="*/ 654627 w 7574972"/>
                  <a:gd name="connsiteY9" fmla="*/ 155863 h 426027"/>
                  <a:gd name="connsiteX10" fmla="*/ 716972 w 7574972"/>
                  <a:gd name="connsiteY10" fmla="*/ 218209 h 426027"/>
                  <a:gd name="connsiteX11" fmla="*/ 727363 w 7574972"/>
                  <a:gd name="connsiteY11" fmla="*/ 249381 h 426027"/>
                  <a:gd name="connsiteX12" fmla="*/ 758536 w 7574972"/>
                  <a:gd name="connsiteY12" fmla="*/ 270163 h 426027"/>
                  <a:gd name="connsiteX13" fmla="*/ 820882 w 7574972"/>
                  <a:gd name="connsiteY13" fmla="*/ 322118 h 426027"/>
                  <a:gd name="connsiteX14" fmla="*/ 862445 w 7574972"/>
                  <a:gd name="connsiteY14" fmla="*/ 332509 h 426027"/>
                  <a:gd name="connsiteX15" fmla="*/ 893618 w 7574972"/>
                  <a:gd name="connsiteY15" fmla="*/ 353290 h 426027"/>
                  <a:gd name="connsiteX16" fmla="*/ 955963 w 7574972"/>
                  <a:gd name="connsiteY16" fmla="*/ 374072 h 426027"/>
                  <a:gd name="connsiteX17" fmla="*/ 1049482 w 7574972"/>
                  <a:gd name="connsiteY17" fmla="*/ 394854 h 426027"/>
                  <a:gd name="connsiteX18" fmla="*/ 1361209 w 7574972"/>
                  <a:gd name="connsiteY18" fmla="*/ 363681 h 426027"/>
                  <a:gd name="connsiteX19" fmla="*/ 1454727 w 7574972"/>
                  <a:gd name="connsiteY19" fmla="*/ 290945 h 426027"/>
                  <a:gd name="connsiteX20" fmla="*/ 1485900 w 7574972"/>
                  <a:gd name="connsiteY20" fmla="*/ 270163 h 426027"/>
                  <a:gd name="connsiteX21" fmla="*/ 1548245 w 7574972"/>
                  <a:gd name="connsiteY21" fmla="*/ 207818 h 426027"/>
                  <a:gd name="connsiteX22" fmla="*/ 1589809 w 7574972"/>
                  <a:gd name="connsiteY22" fmla="*/ 176645 h 426027"/>
                  <a:gd name="connsiteX23" fmla="*/ 1620982 w 7574972"/>
                  <a:gd name="connsiteY23" fmla="*/ 145472 h 426027"/>
                  <a:gd name="connsiteX24" fmla="*/ 1662545 w 7574972"/>
                  <a:gd name="connsiteY24" fmla="*/ 114300 h 426027"/>
                  <a:gd name="connsiteX25" fmla="*/ 1724891 w 7574972"/>
                  <a:gd name="connsiteY25" fmla="*/ 72736 h 426027"/>
                  <a:gd name="connsiteX26" fmla="*/ 1818409 w 7574972"/>
                  <a:gd name="connsiteY26" fmla="*/ 31172 h 426027"/>
                  <a:gd name="connsiteX27" fmla="*/ 1849582 w 7574972"/>
                  <a:gd name="connsiteY27" fmla="*/ 20781 h 426027"/>
                  <a:gd name="connsiteX28" fmla="*/ 1932709 w 7574972"/>
                  <a:gd name="connsiteY28" fmla="*/ 31172 h 426027"/>
                  <a:gd name="connsiteX29" fmla="*/ 1984663 w 7574972"/>
                  <a:gd name="connsiteY29" fmla="*/ 83127 h 426027"/>
                  <a:gd name="connsiteX30" fmla="*/ 2015836 w 7574972"/>
                  <a:gd name="connsiteY30" fmla="*/ 114300 h 426027"/>
                  <a:gd name="connsiteX31" fmla="*/ 2078182 w 7574972"/>
                  <a:gd name="connsiteY31" fmla="*/ 207818 h 426027"/>
                  <a:gd name="connsiteX32" fmla="*/ 2098963 w 7574972"/>
                  <a:gd name="connsiteY32" fmla="*/ 238990 h 426027"/>
                  <a:gd name="connsiteX33" fmla="*/ 2161309 w 7574972"/>
                  <a:gd name="connsiteY33" fmla="*/ 290945 h 426027"/>
                  <a:gd name="connsiteX34" fmla="*/ 2202872 w 7574972"/>
                  <a:gd name="connsiteY34" fmla="*/ 322118 h 426027"/>
                  <a:gd name="connsiteX35" fmla="*/ 2379518 w 7574972"/>
                  <a:gd name="connsiteY35" fmla="*/ 374072 h 426027"/>
                  <a:gd name="connsiteX36" fmla="*/ 2452254 w 7574972"/>
                  <a:gd name="connsiteY36" fmla="*/ 394854 h 426027"/>
                  <a:gd name="connsiteX37" fmla="*/ 2566554 w 7574972"/>
                  <a:gd name="connsiteY37" fmla="*/ 405245 h 426027"/>
                  <a:gd name="connsiteX38" fmla="*/ 2628900 w 7574972"/>
                  <a:gd name="connsiteY38" fmla="*/ 415636 h 426027"/>
                  <a:gd name="connsiteX39" fmla="*/ 2712027 w 7574972"/>
                  <a:gd name="connsiteY39" fmla="*/ 405245 h 426027"/>
                  <a:gd name="connsiteX40" fmla="*/ 2743200 w 7574972"/>
                  <a:gd name="connsiteY40" fmla="*/ 374072 h 426027"/>
                  <a:gd name="connsiteX41" fmla="*/ 2774372 w 7574972"/>
                  <a:gd name="connsiteY41" fmla="*/ 353290 h 426027"/>
                  <a:gd name="connsiteX42" fmla="*/ 2805545 w 7574972"/>
                  <a:gd name="connsiteY42" fmla="*/ 322118 h 426027"/>
                  <a:gd name="connsiteX43" fmla="*/ 2836718 w 7574972"/>
                  <a:gd name="connsiteY43" fmla="*/ 301336 h 426027"/>
                  <a:gd name="connsiteX44" fmla="*/ 2919845 w 7574972"/>
                  <a:gd name="connsiteY44" fmla="*/ 238990 h 426027"/>
                  <a:gd name="connsiteX45" fmla="*/ 2951018 w 7574972"/>
                  <a:gd name="connsiteY45" fmla="*/ 218209 h 426027"/>
                  <a:gd name="connsiteX46" fmla="*/ 2982191 w 7574972"/>
                  <a:gd name="connsiteY46" fmla="*/ 187036 h 426027"/>
                  <a:gd name="connsiteX47" fmla="*/ 3086100 w 7574972"/>
                  <a:gd name="connsiteY47" fmla="*/ 124690 h 426027"/>
                  <a:gd name="connsiteX48" fmla="*/ 3117272 w 7574972"/>
                  <a:gd name="connsiteY48" fmla="*/ 114300 h 426027"/>
                  <a:gd name="connsiteX49" fmla="*/ 3190009 w 7574972"/>
                  <a:gd name="connsiteY49" fmla="*/ 72736 h 426027"/>
                  <a:gd name="connsiteX50" fmla="*/ 3221182 w 7574972"/>
                  <a:gd name="connsiteY50" fmla="*/ 62345 h 426027"/>
                  <a:gd name="connsiteX51" fmla="*/ 3283527 w 7574972"/>
                  <a:gd name="connsiteY51" fmla="*/ 20781 h 426027"/>
                  <a:gd name="connsiteX52" fmla="*/ 3366654 w 7574972"/>
                  <a:gd name="connsiteY52" fmla="*/ 0 h 426027"/>
                  <a:gd name="connsiteX53" fmla="*/ 3429000 w 7574972"/>
                  <a:gd name="connsiteY53" fmla="*/ 10390 h 426027"/>
                  <a:gd name="connsiteX54" fmla="*/ 3553691 w 7574972"/>
                  <a:gd name="connsiteY54" fmla="*/ 145472 h 426027"/>
                  <a:gd name="connsiteX55" fmla="*/ 3595254 w 7574972"/>
                  <a:gd name="connsiteY55" fmla="*/ 207818 h 426027"/>
                  <a:gd name="connsiteX56" fmla="*/ 3616036 w 7574972"/>
                  <a:gd name="connsiteY56" fmla="*/ 238990 h 426027"/>
                  <a:gd name="connsiteX57" fmla="*/ 3636818 w 7574972"/>
                  <a:gd name="connsiteY57" fmla="*/ 270163 h 426027"/>
                  <a:gd name="connsiteX58" fmla="*/ 3709554 w 7574972"/>
                  <a:gd name="connsiteY58" fmla="*/ 342900 h 426027"/>
                  <a:gd name="connsiteX59" fmla="*/ 3813463 w 7574972"/>
                  <a:gd name="connsiteY59" fmla="*/ 384463 h 426027"/>
                  <a:gd name="connsiteX60" fmla="*/ 3855027 w 7574972"/>
                  <a:gd name="connsiteY60" fmla="*/ 405245 h 426027"/>
                  <a:gd name="connsiteX61" fmla="*/ 3938154 w 7574972"/>
                  <a:gd name="connsiteY61" fmla="*/ 415636 h 426027"/>
                  <a:gd name="connsiteX62" fmla="*/ 3990109 w 7574972"/>
                  <a:gd name="connsiteY62" fmla="*/ 426027 h 426027"/>
                  <a:gd name="connsiteX63" fmla="*/ 4073236 w 7574972"/>
                  <a:gd name="connsiteY63" fmla="*/ 415636 h 426027"/>
                  <a:gd name="connsiteX64" fmla="*/ 4114800 w 7574972"/>
                  <a:gd name="connsiteY64" fmla="*/ 394854 h 426027"/>
                  <a:gd name="connsiteX65" fmla="*/ 4145972 w 7574972"/>
                  <a:gd name="connsiteY65" fmla="*/ 384463 h 426027"/>
                  <a:gd name="connsiteX66" fmla="*/ 4229100 w 7574972"/>
                  <a:gd name="connsiteY66" fmla="*/ 342900 h 426027"/>
                  <a:gd name="connsiteX67" fmla="*/ 4260272 w 7574972"/>
                  <a:gd name="connsiteY67" fmla="*/ 322118 h 426027"/>
                  <a:gd name="connsiteX68" fmla="*/ 4291445 w 7574972"/>
                  <a:gd name="connsiteY68" fmla="*/ 311727 h 426027"/>
                  <a:gd name="connsiteX69" fmla="*/ 4322618 w 7574972"/>
                  <a:gd name="connsiteY69" fmla="*/ 270163 h 426027"/>
                  <a:gd name="connsiteX70" fmla="*/ 4405745 w 7574972"/>
                  <a:gd name="connsiteY70" fmla="*/ 218209 h 426027"/>
                  <a:gd name="connsiteX71" fmla="*/ 4457700 w 7574972"/>
                  <a:gd name="connsiteY71" fmla="*/ 187036 h 426027"/>
                  <a:gd name="connsiteX72" fmla="*/ 4561609 w 7574972"/>
                  <a:gd name="connsiteY72" fmla="*/ 124690 h 426027"/>
                  <a:gd name="connsiteX73" fmla="*/ 4603172 w 7574972"/>
                  <a:gd name="connsiteY73" fmla="*/ 114300 h 426027"/>
                  <a:gd name="connsiteX74" fmla="*/ 4717472 w 7574972"/>
                  <a:gd name="connsiteY74" fmla="*/ 62345 h 426027"/>
                  <a:gd name="connsiteX75" fmla="*/ 4914900 w 7574972"/>
                  <a:gd name="connsiteY75" fmla="*/ 41563 h 426027"/>
                  <a:gd name="connsiteX76" fmla="*/ 4956463 w 7574972"/>
                  <a:gd name="connsiteY76" fmla="*/ 51954 h 426027"/>
                  <a:gd name="connsiteX77" fmla="*/ 5039591 w 7574972"/>
                  <a:gd name="connsiteY77" fmla="*/ 103909 h 426027"/>
                  <a:gd name="connsiteX78" fmla="*/ 5091545 w 7574972"/>
                  <a:gd name="connsiteY78" fmla="*/ 176645 h 426027"/>
                  <a:gd name="connsiteX79" fmla="*/ 5174672 w 7574972"/>
                  <a:gd name="connsiteY79" fmla="*/ 238990 h 426027"/>
                  <a:gd name="connsiteX80" fmla="*/ 5195454 w 7574972"/>
                  <a:gd name="connsiteY80" fmla="*/ 270163 h 426027"/>
                  <a:gd name="connsiteX81" fmla="*/ 5216236 w 7574972"/>
                  <a:gd name="connsiteY81" fmla="*/ 311727 h 426027"/>
                  <a:gd name="connsiteX82" fmla="*/ 5247409 w 7574972"/>
                  <a:gd name="connsiteY82" fmla="*/ 332509 h 426027"/>
                  <a:gd name="connsiteX83" fmla="*/ 5268191 w 7574972"/>
                  <a:gd name="connsiteY83" fmla="*/ 363681 h 426027"/>
                  <a:gd name="connsiteX84" fmla="*/ 5299363 w 7574972"/>
                  <a:gd name="connsiteY84" fmla="*/ 374072 h 426027"/>
                  <a:gd name="connsiteX85" fmla="*/ 5403272 w 7574972"/>
                  <a:gd name="connsiteY85" fmla="*/ 426027 h 426027"/>
                  <a:gd name="connsiteX86" fmla="*/ 5559136 w 7574972"/>
                  <a:gd name="connsiteY86" fmla="*/ 415636 h 426027"/>
                  <a:gd name="connsiteX87" fmla="*/ 5590309 w 7574972"/>
                  <a:gd name="connsiteY87" fmla="*/ 405245 h 426027"/>
                  <a:gd name="connsiteX88" fmla="*/ 5621482 w 7574972"/>
                  <a:gd name="connsiteY88" fmla="*/ 374072 h 426027"/>
                  <a:gd name="connsiteX89" fmla="*/ 5683827 w 7574972"/>
                  <a:gd name="connsiteY89" fmla="*/ 332509 h 426027"/>
                  <a:gd name="connsiteX90" fmla="*/ 5715000 w 7574972"/>
                  <a:gd name="connsiteY90" fmla="*/ 311727 h 426027"/>
                  <a:gd name="connsiteX91" fmla="*/ 5766954 w 7574972"/>
                  <a:gd name="connsiteY91" fmla="*/ 290945 h 426027"/>
                  <a:gd name="connsiteX92" fmla="*/ 5839691 w 7574972"/>
                  <a:gd name="connsiteY92" fmla="*/ 259772 h 426027"/>
                  <a:gd name="connsiteX93" fmla="*/ 5870863 w 7574972"/>
                  <a:gd name="connsiteY93" fmla="*/ 238990 h 426027"/>
                  <a:gd name="connsiteX94" fmla="*/ 5943600 w 7574972"/>
                  <a:gd name="connsiteY94" fmla="*/ 207818 h 426027"/>
                  <a:gd name="connsiteX95" fmla="*/ 6047509 w 7574972"/>
                  <a:gd name="connsiteY95" fmla="*/ 145472 h 426027"/>
                  <a:gd name="connsiteX96" fmla="*/ 6120245 w 7574972"/>
                  <a:gd name="connsiteY96" fmla="*/ 114300 h 426027"/>
                  <a:gd name="connsiteX97" fmla="*/ 6151418 w 7574972"/>
                  <a:gd name="connsiteY97" fmla="*/ 93518 h 426027"/>
                  <a:gd name="connsiteX98" fmla="*/ 6213763 w 7574972"/>
                  <a:gd name="connsiteY98" fmla="*/ 72736 h 426027"/>
                  <a:gd name="connsiteX99" fmla="*/ 6452754 w 7574972"/>
                  <a:gd name="connsiteY99" fmla="*/ 83127 h 426027"/>
                  <a:gd name="connsiteX100" fmla="*/ 6515100 w 7574972"/>
                  <a:gd name="connsiteY100" fmla="*/ 114300 h 426027"/>
                  <a:gd name="connsiteX101" fmla="*/ 6577445 w 7574972"/>
                  <a:gd name="connsiteY101" fmla="*/ 135081 h 426027"/>
                  <a:gd name="connsiteX102" fmla="*/ 6702136 w 7574972"/>
                  <a:gd name="connsiteY102" fmla="*/ 207818 h 426027"/>
                  <a:gd name="connsiteX103" fmla="*/ 6764482 w 7574972"/>
                  <a:gd name="connsiteY103" fmla="*/ 228600 h 426027"/>
                  <a:gd name="connsiteX104" fmla="*/ 6826827 w 7574972"/>
                  <a:gd name="connsiteY104" fmla="*/ 270163 h 426027"/>
                  <a:gd name="connsiteX105" fmla="*/ 6909954 w 7574972"/>
                  <a:gd name="connsiteY105" fmla="*/ 290945 h 426027"/>
                  <a:gd name="connsiteX106" fmla="*/ 7107382 w 7574972"/>
                  <a:gd name="connsiteY106" fmla="*/ 280554 h 426027"/>
                  <a:gd name="connsiteX107" fmla="*/ 7138554 w 7574972"/>
                  <a:gd name="connsiteY107" fmla="*/ 259772 h 426027"/>
                  <a:gd name="connsiteX108" fmla="*/ 7169727 w 7574972"/>
                  <a:gd name="connsiteY108" fmla="*/ 249381 h 426027"/>
                  <a:gd name="connsiteX109" fmla="*/ 7232072 w 7574972"/>
                  <a:gd name="connsiteY109" fmla="*/ 207818 h 426027"/>
                  <a:gd name="connsiteX110" fmla="*/ 7263245 w 7574972"/>
                  <a:gd name="connsiteY110" fmla="*/ 197427 h 426027"/>
                  <a:gd name="connsiteX111" fmla="*/ 7325591 w 7574972"/>
                  <a:gd name="connsiteY111" fmla="*/ 155863 h 426027"/>
                  <a:gd name="connsiteX112" fmla="*/ 7460672 w 7574972"/>
                  <a:gd name="connsiteY112" fmla="*/ 187036 h 426027"/>
                  <a:gd name="connsiteX113" fmla="*/ 7491845 w 7574972"/>
                  <a:gd name="connsiteY113" fmla="*/ 218209 h 426027"/>
                  <a:gd name="connsiteX114" fmla="*/ 7533409 w 7574972"/>
                  <a:gd name="connsiteY114" fmla="*/ 270163 h 426027"/>
                  <a:gd name="connsiteX115" fmla="*/ 7543800 w 7574972"/>
                  <a:gd name="connsiteY115" fmla="*/ 301336 h 426027"/>
                  <a:gd name="connsiteX116" fmla="*/ 7574972 w 7574972"/>
                  <a:gd name="connsiteY116" fmla="*/ 332509 h 426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7574972" h="426027">
                    <a:moveTo>
                      <a:pt x="0" y="426027"/>
                    </a:moveTo>
                    <a:cubicBezTo>
                      <a:pt x="20782" y="415636"/>
                      <a:pt x="43013" y="407742"/>
                      <a:pt x="62345" y="394854"/>
                    </a:cubicBezTo>
                    <a:cubicBezTo>
                      <a:pt x="74572" y="386703"/>
                      <a:pt x="82229" y="373089"/>
                      <a:pt x="93518" y="363681"/>
                    </a:cubicBezTo>
                    <a:cubicBezTo>
                      <a:pt x="123856" y="338399"/>
                      <a:pt x="155443" y="314640"/>
                      <a:pt x="187036" y="290945"/>
                    </a:cubicBezTo>
                    <a:cubicBezTo>
                      <a:pt x="210872" y="273068"/>
                      <a:pt x="235274" y="255950"/>
                      <a:pt x="259772" y="238990"/>
                    </a:cubicBezTo>
                    <a:cubicBezTo>
                      <a:pt x="280308" y="224773"/>
                      <a:pt x="302137" y="212413"/>
                      <a:pt x="322118" y="197427"/>
                    </a:cubicBezTo>
                    <a:cubicBezTo>
                      <a:pt x="339953" y="184050"/>
                      <a:pt x="373587" y="157625"/>
                      <a:pt x="394854" y="145472"/>
                    </a:cubicBezTo>
                    <a:cubicBezTo>
                      <a:pt x="408303" y="137787"/>
                      <a:pt x="422563" y="131617"/>
                      <a:pt x="436418" y="124690"/>
                    </a:cubicBezTo>
                    <a:cubicBezTo>
                      <a:pt x="481445" y="128154"/>
                      <a:pt x="526794" y="128694"/>
                      <a:pt x="571500" y="135081"/>
                    </a:cubicBezTo>
                    <a:cubicBezTo>
                      <a:pt x="599775" y="139120"/>
                      <a:pt x="654627" y="155863"/>
                      <a:pt x="654627" y="155863"/>
                    </a:cubicBezTo>
                    <a:cubicBezTo>
                      <a:pt x="675409" y="176645"/>
                      <a:pt x="707678" y="190327"/>
                      <a:pt x="716972" y="218209"/>
                    </a:cubicBezTo>
                    <a:cubicBezTo>
                      <a:pt x="720436" y="228600"/>
                      <a:pt x="720521" y="240828"/>
                      <a:pt x="727363" y="249381"/>
                    </a:cubicBezTo>
                    <a:cubicBezTo>
                      <a:pt x="735165" y="259133"/>
                      <a:pt x="748942" y="262168"/>
                      <a:pt x="758536" y="270163"/>
                    </a:cubicBezTo>
                    <a:cubicBezTo>
                      <a:pt x="784972" y="292193"/>
                      <a:pt x="789012" y="308459"/>
                      <a:pt x="820882" y="322118"/>
                    </a:cubicBezTo>
                    <a:cubicBezTo>
                      <a:pt x="834008" y="327744"/>
                      <a:pt x="848591" y="329045"/>
                      <a:pt x="862445" y="332509"/>
                    </a:cubicBezTo>
                    <a:cubicBezTo>
                      <a:pt x="872836" y="339436"/>
                      <a:pt x="882206" y="348218"/>
                      <a:pt x="893618" y="353290"/>
                    </a:cubicBezTo>
                    <a:cubicBezTo>
                      <a:pt x="913636" y="362187"/>
                      <a:pt x="934711" y="368759"/>
                      <a:pt x="955963" y="374072"/>
                    </a:cubicBezTo>
                    <a:cubicBezTo>
                      <a:pt x="1014661" y="388746"/>
                      <a:pt x="983523" y="381662"/>
                      <a:pt x="1049482" y="394854"/>
                    </a:cubicBezTo>
                    <a:cubicBezTo>
                      <a:pt x="1172743" y="389718"/>
                      <a:pt x="1258903" y="409149"/>
                      <a:pt x="1361209" y="363681"/>
                    </a:cubicBezTo>
                    <a:cubicBezTo>
                      <a:pt x="1384644" y="353266"/>
                      <a:pt x="1448309" y="295936"/>
                      <a:pt x="1454727" y="290945"/>
                    </a:cubicBezTo>
                    <a:cubicBezTo>
                      <a:pt x="1464585" y="283278"/>
                      <a:pt x="1476566" y="278460"/>
                      <a:pt x="1485900" y="270163"/>
                    </a:cubicBezTo>
                    <a:cubicBezTo>
                      <a:pt x="1507866" y="250638"/>
                      <a:pt x="1524733" y="225452"/>
                      <a:pt x="1548245" y="207818"/>
                    </a:cubicBezTo>
                    <a:cubicBezTo>
                      <a:pt x="1562100" y="197427"/>
                      <a:pt x="1576660" y="187916"/>
                      <a:pt x="1589809" y="176645"/>
                    </a:cubicBezTo>
                    <a:cubicBezTo>
                      <a:pt x="1600966" y="167082"/>
                      <a:pt x="1609825" y="155035"/>
                      <a:pt x="1620982" y="145472"/>
                    </a:cubicBezTo>
                    <a:cubicBezTo>
                      <a:pt x="1634131" y="134202"/>
                      <a:pt x="1649396" y="125570"/>
                      <a:pt x="1662545" y="114300"/>
                    </a:cubicBezTo>
                    <a:cubicBezTo>
                      <a:pt x="1712077" y="71844"/>
                      <a:pt x="1671866" y="90411"/>
                      <a:pt x="1724891" y="72736"/>
                    </a:cubicBezTo>
                    <a:cubicBezTo>
                      <a:pt x="1774290" y="39802"/>
                      <a:pt x="1744216" y="55903"/>
                      <a:pt x="1818409" y="31172"/>
                    </a:cubicBezTo>
                    <a:lnTo>
                      <a:pt x="1849582" y="20781"/>
                    </a:lnTo>
                    <a:cubicBezTo>
                      <a:pt x="1877291" y="24245"/>
                      <a:pt x="1905768" y="23824"/>
                      <a:pt x="1932709" y="31172"/>
                    </a:cubicBezTo>
                    <a:cubicBezTo>
                      <a:pt x="1965581" y="40137"/>
                      <a:pt x="1965646" y="60307"/>
                      <a:pt x="1984663" y="83127"/>
                    </a:cubicBezTo>
                    <a:cubicBezTo>
                      <a:pt x="1994070" y="94416"/>
                      <a:pt x="2006814" y="102700"/>
                      <a:pt x="2015836" y="114300"/>
                    </a:cubicBezTo>
                    <a:cubicBezTo>
                      <a:pt x="2015840" y="114305"/>
                      <a:pt x="2067789" y="192229"/>
                      <a:pt x="2078182" y="207818"/>
                    </a:cubicBezTo>
                    <a:cubicBezTo>
                      <a:pt x="2085109" y="218209"/>
                      <a:pt x="2090133" y="230160"/>
                      <a:pt x="2098963" y="238990"/>
                    </a:cubicBezTo>
                    <a:cubicBezTo>
                      <a:pt x="2147480" y="287507"/>
                      <a:pt x="2110674" y="254777"/>
                      <a:pt x="2161309" y="290945"/>
                    </a:cubicBezTo>
                    <a:cubicBezTo>
                      <a:pt x="2175401" y="301011"/>
                      <a:pt x="2187148" y="314861"/>
                      <a:pt x="2202872" y="322118"/>
                    </a:cubicBezTo>
                    <a:cubicBezTo>
                      <a:pt x="2262407" y="349595"/>
                      <a:pt x="2317605" y="356382"/>
                      <a:pt x="2379518" y="374072"/>
                    </a:cubicBezTo>
                    <a:cubicBezTo>
                      <a:pt x="2403763" y="380999"/>
                      <a:pt x="2427382" y="390709"/>
                      <a:pt x="2452254" y="394854"/>
                    </a:cubicBezTo>
                    <a:cubicBezTo>
                      <a:pt x="2489991" y="401143"/>
                      <a:pt x="2528559" y="400775"/>
                      <a:pt x="2566554" y="405245"/>
                    </a:cubicBezTo>
                    <a:cubicBezTo>
                      <a:pt x="2587478" y="407707"/>
                      <a:pt x="2608118" y="412172"/>
                      <a:pt x="2628900" y="415636"/>
                    </a:cubicBezTo>
                    <a:cubicBezTo>
                      <a:pt x="2656609" y="412172"/>
                      <a:pt x="2685784" y="414788"/>
                      <a:pt x="2712027" y="405245"/>
                    </a:cubicBezTo>
                    <a:cubicBezTo>
                      <a:pt x="2725837" y="400223"/>
                      <a:pt x="2731911" y="383480"/>
                      <a:pt x="2743200" y="374072"/>
                    </a:cubicBezTo>
                    <a:cubicBezTo>
                      <a:pt x="2752794" y="366077"/>
                      <a:pt x="2764778" y="361285"/>
                      <a:pt x="2774372" y="353290"/>
                    </a:cubicBezTo>
                    <a:cubicBezTo>
                      <a:pt x="2785661" y="343883"/>
                      <a:pt x="2794256" y="331525"/>
                      <a:pt x="2805545" y="322118"/>
                    </a:cubicBezTo>
                    <a:cubicBezTo>
                      <a:pt x="2815139" y="314123"/>
                      <a:pt x="2826618" y="308681"/>
                      <a:pt x="2836718" y="301336"/>
                    </a:cubicBezTo>
                    <a:cubicBezTo>
                      <a:pt x="2864730" y="280964"/>
                      <a:pt x="2891025" y="258202"/>
                      <a:pt x="2919845" y="238990"/>
                    </a:cubicBezTo>
                    <a:cubicBezTo>
                      <a:pt x="2930236" y="232063"/>
                      <a:pt x="2941424" y="226204"/>
                      <a:pt x="2951018" y="218209"/>
                    </a:cubicBezTo>
                    <a:cubicBezTo>
                      <a:pt x="2962307" y="208802"/>
                      <a:pt x="2970591" y="196058"/>
                      <a:pt x="2982191" y="187036"/>
                    </a:cubicBezTo>
                    <a:cubicBezTo>
                      <a:pt x="3012410" y="163532"/>
                      <a:pt x="3050113" y="140113"/>
                      <a:pt x="3086100" y="124690"/>
                    </a:cubicBezTo>
                    <a:cubicBezTo>
                      <a:pt x="3096167" y="120376"/>
                      <a:pt x="3106881" y="117763"/>
                      <a:pt x="3117272" y="114300"/>
                    </a:cubicBezTo>
                    <a:cubicBezTo>
                      <a:pt x="3148579" y="93429"/>
                      <a:pt x="3153095" y="88556"/>
                      <a:pt x="3190009" y="72736"/>
                    </a:cubicBezTo>
                    <a:cubicBezTo>
                      <a:pt x="3200076" y="68421"/>
                      <a:pt x="3210791" y="65809"/>
                      <a:pt x="3221182" y="62345"/>
                    </a:cubicBezTo>
                    <a:cubicBezTo>
                      <a:pt x="3241964" y="48490"/>
                      <a:pt x="3259035" y="25679"/>
                      <a:pt x="3283527" y="20781"/>
                    </a:cubicBezTo>
                    <a:cubicBezTo>
                      <a:pt x="3346222" y="8242"/>
                      <a:pt x="3318727" y="15975"/>
                      <a:pt x="3366654" y="0"/>
                    </a:cubicBezTo>
                    <a:cubicBezTo>
                      <a:pt x="3387436" y="3463"/>
                      <a:pt x="3411470" y="-1297"/>
                      <a:pt x="3429000" y="10390"/>
                    </a:cubicBezTo>
                    <a:cubicBezTo>
                      <a:pt x="3470147" y="37822"/>
                      <a:pt x="3521450" y="99413"/>
                      <a:pt x="3553691" y="145472"/>
                    </a:cubicBezTo>
                    <a:cubicBezTo>
                      <a:pt x="3568014" y="165934"/>
                      <a:pt x="3581399" y="187036"/>
                      <a:pt x="3595254" y="207818"/>
                    </a:cubicBezTo>
                    <a:lnTo>
                      <a:pt x="3616036" y="238990"/>
                    </a:lnTo>
                    <a:cubicBezTo>
                      <a:pt x="3622963" y="249381"/>
                      <a:pt x="3626427" y="263236"/>
                      <a:pt x="3636818" y="270163"/>
                    </a:cubicBezTo>
                    <a:cubicBezTo>
                      <a:pt x="3736483" y="336607"/>
                      <a:pt x="3571326" y="221950"/>
                      <a:pt x="3709554" y="342900"/>
                    </a:cubicBezTo>
                    <a:cubicBezTo>
                      <a:pt x="3730071" y="360853"/>
                      <a:pt x="3793896" y="376636"/>
                      <a:pt x="3813463" y="384463"/>
                    </a:cubicBezTo>
                    <a:cubicBezTo>
                      <a:pt x="3827845" y="390216"/>
                      <a:pt x="3840000" y="401488"/>
                      <a:pt x="3855027" y="405245"/>
                    </a:cubicBezTo>
                    <a:cubicBezTo>
                      <a:pt x="3882118" y="412018"/>
                      <a:pt x="3910554" y="411390"/>
                      <a:pt x="3938154" y="415636"/>
                    </a:cubicBezTo>
                    <a:cubicBezTo>
                      <a:pt x="3955610" y="418322"/>
                      <a:pt x="3972791" y="422563"/>
                      <a:pt x="3990109" y="426027"/>
                    </a:cubicBezTo>
                    <a:cubicBezTo>
                      <a:pt x="4017818" y="422563"/>
                      <a:pt x="4046145" y="422409"/>
                      <a:pt x="4073236" y="415636"/>
                    </a:cubicBezTo>
                    <a:cubicBezTo>
                      <a:pt x="4088263" y="411879"/>
                      <a:pt x="4100562" y="400956"/>
                      <a:pt x="4114800" y="394854"/>
                    </a:cubicBezTo>
                    <a:cubicBezTo>
                      <a:pt x="4124867" y="390539"/>
                      <a:pt x="4136176" y="389361"/>
                      <a:pt x="4145972" y="384463"/>
                    </a:cubicBezTo>
                    <a:cubicBezTo>
                      <a:pt x="4244117" y="335390"/>
                      <a:pt x="4158811" y="366328"/>
                      <a:pt x="4229100" y="342900"/>
                    </a:cubicBezTo>
                    <a:cubicBezTo>
                      <a:pt x="4239491" y="335973"/>
                      <a:pt x="4249102" y="327703"/>
                      <a:pt x="4260272" y="322118"/>
                    </a:cubicBezTo>
                    <a:cubicBezTo>
                      <a:pt x="4270069" y="317220"/>
                      <a:pt x="4283031" y="318739"/>
                      <a:pt x="4291445" y="311727"/>
                    </a:cubicBezTo>
                    <a:cubicBezTo>
                      <a:pt x="4304749" y="300640"/>
                      <a:pt x="4310372" y="282409"/>
                      <a:pt x="4322618" y="270163"/>
                    </a:cubicBezTo>
                    <a:cubicBezTo>
                      <a:pt x="4354199" y="238582"/>
                      <a:pt x="4368704" y="238787"/>
                      <a:pt x="4405745" y="218209"/>
                    </a:cubicBezTo>
                    <a:cubicBezTo>
                      <a:pt x="4423400" y="208401"/>
                      <a:pt x="4440661" y="197879"/>
                      <a:pt x="4457700" y="187036"/>
                    </a:cubicBezTo>
                    <a:cubicBezTo>
                      <a:pt x="4492376" y="164969"/>
                      <a:pt x="4522858" y="139221"/>
                      <a:pt x="4561609" y="124690"/>
                    </a:cubicBezTo>
                    <a:cubicBezTo>
                      <a:pt x="4574980" y="119676"/>
                      <a:pt x="4589318" y="117763"/>
                      <a:pt x="4603172" y="114300"/>
                    </a:cubicBezTo>
                    <a:cubicBezTo>
                      <a:pt x="4651328" y="78183"/>
                      <a:pt x="4647857" y="73055"/>
                      <a:pt x="4717472" y="62345"/>
                    </a:cubicBezTo>
                    <a:cubicBezTo>
                      <a:pt x="4782875" y="52283"/>
                      <a:pt x="4914900" y="41563"/>
                      <a:pt x="4914900" y="41563"/>
                    </a:cubicBezTo>
                    <a:cubicBezTo>
                      <a:pt x="4928754" y="45027"/>
                      <a:pt x="4943690" y="45567"/>
                      <a:pt x="4956463" y="51954"/>
                    </a:cubicBezTo>
                    <a:cubicBezTo>
                      <a:pt x="4985689" y="66567"/>
                      <a:pt x="5039591" y="103909"/>
                      <a:pt x="5039591" y="103909"/>
                    </a:cubicBezTo>
                    <a:cubicBezTo>
                      <a:pt x="5051392" y="121610"/>
                      <a:pt x="5078655" y="163755"/>
                      <a:pt x="5091545" y="176645"/>
                    </a:cubicBezTo>
                    <a:cubicBezTo>
                      <a:pt x="5116229" y="201329"/>
                      <a:pt x="5145893" y="219804"/>
                      <a:pt x="5174672" y="238990"/>
                    </a:cubicBezTo>
                    <a:cubicBezTo>
                      <a:pt x="5181599" y="249381"/>
                      <a:pt x="5189258" y="259320"/>
                      <a:pt x="5195454" y="270163"/>
                    </a:cubicBezTo>
                    <a:cubicBezTo>
                      <a:pt x="5203139" y="283612"/>
                      <a:pt x="5206320" y="299827"/>
                      <a:pt x="5216236" y="311727"/>
                    </a:cubicBezTo>
                    <a:cubicBezTo>
                      <a:pt x="5224231" y="321321"/>
                      <a:pt x="5237018" y="325582"/>
                      <a:pt x="5247409" y="332509"/>
                    </a:cubicBezTo>
                    <a:cubicBezTo>
                      <a:pt x="5254336" y="342900"/>
                      <a:pt x="5258439" y="355880"/>
                      <a:pt x="5268191" y="363681"/>
                    </a:cubicBezTo>
                    <a:cubicBezTo>
                      <a:pt x="5276744" y="370523"/>
                      <a:pt x="5289567" y="369174"/>
                      <a:pt x="5299363" y="374072"/>
                    </a:cubicBezTo>
                    <a:cubicBezTo>
                      <a:pt x="5435258" y="442020"/>
                      <a:pt x="5269816" y="372643"/>
                      <a:pt x="5403272" y="426027"/>
                    </a:cubicBezTo>
                    <a:cubicBezTo>
                      <a:pt x="5455227" y="422563"/>
                      <a:pt x="5507384" y="421386"/>
                      <a:pt x="5559136" y="415636"/>
                    </a:cubicBezTo>
                    <a:cubicBezTo>
                      <a:pt x="5570022" y="414426"/>
                      <a:pt x="5581195" y="411321"/>
                      <a:pt x="5590309" y="405245"/>
                    </a:cubicBezTo>
                    <a:cubicBezTo>
                      <a:pt x="5602536" y="397094"/>
                      <a:pt x="5609882" y="383094"/>
                      <a:pt x="5621482" y="374072"/>
                    </a:cubicBezTo>
                    <a:cubicBezTo>
                      <a:pt x="5641197" y="358738"/>
                      <a:pt x="5663045" y="346363"/>
                      <a:pt x="5683827" y="332509"/>
                    </a:cubicBezTo>
                    <a:cubicBezTo>
                      <a:pt x="5694218" y="325582"/>
                      <a:pt x="5703405" y="316365"/>
                      <a:pt x="5715000" y="311727"/>
                    </a:cubicBezTo>
                    <a:cubicBezTo>
                      <a:pt x="5732318" y="304800"/>
                      <a:pt x="5749490" y="297494"/>
                      <a:pt x="5766954" y="290945"/>
                    </a:cubicBezTo>
                    <a:cubicBezTo>
                      <a:pt x="5809345" y="275048"/>
                      <a:pt x="5793248" y="286311"/>
                      <a:pt x="5839691" y="259772"/>
                    </a:cubicBezTo>
                    <a:cubicBezTo>
                      <a:pt x="5850534" y="253576"/>
                      <a:pt x="5860020" y="245186"/>
                      <a:pt x="5870863" y="238990"/>
                    </a:cubicBezTo>
                    <a:cubicBezTo>
                      <a:pt x="5906811" y="218448"/>
                      <a:pt x="5908630" y="219475"/>
                      <a:pt x="5943600" y="207818"/>
                    </a:cubicBezTo>
                    <a:cubicBezTo>
                      <a:pt x="5987923" y="178269"/>
                      <a:pt x="6002776" y="164643"/>
                      <a:pt x="6047509" y="145472"/>
                    </a:cubicBezTo>
                    <a:cubicBezTo>
                      <a:pt x="6105795" y="120492"/>
                      <a:pt x="6051323" y="153683"/>
                      <a:pt x="6120245" y="114300"/>
                    </a:cubicBezTo>
                    <a:cubicBezTo>
                      <a:pt x="6131088" y="108104"/>
                      <a:pt x="6140006" y="98590"/>
                      <a:pt x="6151418" y="93518"/>
                    </a:cubicBezTo>
                    <a:cubicBezTo>
                      <a:pt x="6171436" y="84621"/>
                      <a:pt x="6213763" y="72736"/>
                      <a:pt x="6213763" y="72736"/>
                    </a:cubicBezTo>
                    <a:cubicBezTo>
                      <a:pt x="6293427" y="76200"/>
                      <a:pt x="6373250" y="77011"/>
                      <a:pt x="6452754" y="83127"/>
                    </a:cubicBezTo>
                    <a:cubicBezTo>
                      <a:pt x="6487125" y="85771"/>
                      <a:pt x="6484675" y="100778"/>
                      <a:pt x="6515100" y="114300"/>
                    </a:cubicBezTo>
                    <a:cubicBezTo>
                      <a:pt x="6535118" y="123197"/>
                      <a:pt x="6558523" y="124043"/>
                      <a:pt x="6577445" y="135081"/>
                    </a:cubicBezTo>
                    <a:cubicBezTo>
                      <a:pt x="6619009" y="159327"/>
                      <a:pt x="6656487" y="192602"/>
                      <a:pt x="6702136" y="207818"/>
                    </a:cubicBezTo>
                    <a:cubicBezTo>
                      <a:pt x="6722918" y="214745"/>
                      <a:pt x="6746255" y="216449"/>
                      <a:pt x="6764482" y="228600"/>
                    </a:cubicBezTo>
                    <a:cubicBezTo>
                      <a:pt x="6785264" y="242454"/>
                      <a:pt x="6803870" y="260324"/>
                      <a:pt x="6826827" y="270163"/>
                    </a:cubicBezTo>
                    <a:cubicBezTo>
                      <a:pt x="6853079" y="281414"/>
                      <a:pt x="6909954" y="290945"/>
                      <a:pt x="6909954" y="290945"/>
                    </a:cubicBezTo>
                    <a:cubicBezTo>
                      <a:pt x="6975763" y="287481"/>
                      <a:pt x="7042086" y="289458"/>
                      <a:pt x="7107382" y="280554"/>
                    </a:cubicBezTo>
                    <a:cubicBezTo>
                      <a:pt x="7119756" y="278867"/>
                      <a:pt x="7127384" y="265357"/>
                      <a:pt x="7138554" y="259772"/>
                    </a:cubicBezTo>
                    <a:cubicBezTo>
                      <a:pt x="7148351" y="254874"/>
                      <a:pt x="7160152" y="254700"/>
                      <a:pt x="7169727" y="249381"/>
                    </a:cubicBezTo>
                    <a:cubicBezTo>
                      <a:pt x="7191560" y="237251"/>
                      <a:pt x="7208377" y="215716"/>
                      <a:pt x="7232072" y="207818"/>
                    </a:cubicBezTo>
                    <a:cubicBezTo>
                      <a:pt x="7242463" y="204354"/>
                      <a:pt x="7253670" y="202746"/>
                      <a:pt x="7263245" y="197427"/>
                    </a:cubicBezTo>
                    <a:cubicBezTo>
                      <a:pt x="7285079" y="185297"/>
                      <a:pt x="7325591" y="155863"/>
                      <a:pt x="7325591" y="155863"/>
                    </a:cubicBezTo>
                    <a:cubicBezTo>
                      <a:pt x="7403834" y="163687"/>
                      <a:pt x="7414203" y="148312"/>
                      <a:pt x="7460672" y="187036"/>
                    </a:cubicBezTo>
                    <a:cubicBezTo>
                      <a:pt x="7471961" y="196444"/>
                      <a:pt x="7481454" y="207818"/>
                      <a:pt x="7491845" y="218209"/>
                    </a:cubicBezTo>
                    <a:cubicBezTo>
                      <a:pt x="7517963" y="296562"/>
                      <a:pt x="7479693" y="203018"/>
                      <a:pt x="7533409" y="270163"/>
                    </a:cubicBezTo>
                    <a:cubicBezTo>
                      <a:pt x="7540251" y="278716"/>
                      <a:pt x="7537724" y="292222"/>
                      <a:pt x="7543800" y="301336"/>
                    </a:cubicBezTo>
                    <a:cubicBezTo>
                      <a:pt x="7551951" y="313563"/>
                      <a:pt x="7574972" y="332509"/>
                      <a:pt x="7574972" y="332509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prstClr val="white"/>
                  </a:solidFill>
                </a:endParaRPr>
              </a:p>
            </p:txBody>
          </p:sp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4" cstate="email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48945">
                <a:off x="6348916" y="3147176"/>
                <a:ext cx="1219642" cy="1558762"/>
              </a:xfrm>
              <a:prstGeom prst="rect">
                <a:avLst/>
              </a:prstGeom>
            </p:spPr>
          </p:pic>
          <p:sp>
            <p:nvSpPr>
              <p:cNvPr id="61" name="TextBox 60"/>
              <p:cNvSpPr txBox="1"/>
              <p:nvPr/>
            </p:nvSpPr>
            <p:spPr>
              <a:xfrm>
                <a:off x="1644821" y="2114550"/>
                <a:ext cx="147937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rgbClr val="262626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YOU’RE FLYING!</a:t>
                </a:r>
              </a:p>
              <a:p>
                <a:pPr algn="ctr"/>
                <a:r>
                  <a:rPr lang="en-US" sz="1400" dirty="0" smtClean="0">
                    <a:solidFill>
                      <a:srgbClr val="262626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HOW??</a:t>
                </a:r>
                <a:endParaRPr lang="en-IN" sz="1400" dirty="0">
                  <a:solidFill>
                    <a:srgbClr val="262626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 flipH="1">
                <a:off x="1728815" y="2532816"/>
                <a:ext cx="312593" cy="3903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/>
            <p:cNvSpPr txBox="1"/>
            <p:nvPr/>
          </p:nvSpPr>
          <p:spPr>
            <a:xfrm>
              <a:off x="6096000" y="2055814"/>
              <a:ext cx="8627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262626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PYTHON</a:t>
              </a:r>
              <a:endParaRPr lang="en-IN" sz="14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 flipH="1">
              <a:off x="6609489" y="1657350"/>
              <a:ext cx="312593" cy="3903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894" y="2674090"/>
              <a:ext cx="1046042" cy="1915180"/>
            </a:xfrm>
            <a:prstGeom prst="rect">
              <a:avLst/>
            </a:prstGeom>
          </p:spPr>
        </p:pic>
      </p:grpSp>
      <p:sp>
        <p:nvSpPr>
          <p:cNvPr id="12" name="Title 1"/>
          <p:cNvSpPr txBox="1">
            <a:spLocks/>
          </p:cNvSpPr>
          <p:nvPr/>
        </p:nvSpPr>
        <p:spPr>
          <a:xfrm>
            <a:off x="4459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</a:rPr>
              <a:t>Language Features</a:t>
            </a:r>
            <a:endParaRPr lang="en-IN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28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loud Callout 27"/>
          <p:cNvSpPr/>
          <p:nvPr/>
        </p:nvSpPr>
        <p:spPr>
          <a:xfrm>
            <a:off x="3401874" y="1720701"/>
            <a:ext cx="1170126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Dynamic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Cloud Callout 28"/>
          <p:cNvSpPr/>
          <p:nvPr/>
        </p:nvSpPr>
        <p:spPr>
          <a:xfrm>
            <a:off x="3377337" y="774753"/>
            <a:ext cx="1423263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Interpreted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459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</a:rPr>
              <a:t>Language Features</a:t>
            </a:r>
            <a:endParaRPr lang="en-IN" sz="2600" dirty="0">
              <a:solidFill>
                <a:srgbClr val="262626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982894" y="819150"/>
            <a:ext cx="7582678" cy="3889712"/>
            <a:chOff x="982894" y="819150"/>
            <a:chExt cx="7582678" cy="3889712"/>
          </a:xfrm>
        </p:grpSpPr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1537" y="819150"/>
              <a:ext cx="1717011" cy="1682807"/>
            </a:xfrm>
            <a:prstGeom prst="rect">
              <a:avLst/>
            </a:prstGeom>
          </p:spPr>
        </p:pic>
        <p:grpSp>
          <p:nvGrpSpPr>
            <p:cNvPr id="45" name="Group 44"/>
            <p:cNvGrpSpPr/>
            <p:nvPr/>
          </p:nvGrpSpPr>
          <p:grpSpPr>
            <a:xfrm>
              <a:off x="982894" y="2114550"/>
              <a:ext cx="7582678" cy="2594312"/>
              <a:chOff x="982894" y="2114550"/>
              <a:chExt cx="7582678" cy="2594312"/>
            </a:xfrm>
          </p:grpSpPr>
          <p:sp>
            <p:nvSpPr>
              <p:cNvPr id="49" name="Freeform 48"/>
              <p:cNvSpPr/>
              <p:nvPr/>
            </p:nvSpPr>
            <p:spPr>
              <a:xfrm>
                <a:off x="982894" y="4552950"/>
                <a:ext cx="7582678" cy="155912"/>
              </a:xfrm>
              <a:custGeom>
                <a:avLst/>
                <a:gdLst>
                  <a:gd name="connsiteX0" fmla="*/ 0 w 7574972"/>
                  <a:gd name="connsiteY0" fmla="*/ 426027 h 426027"/>
                  <a:gd name="connsiteX1" fmla="*/ 62345 w 7574972"/>
                  <a:gd name="connsiteY1" fmla="*/ 394854 h 426027"/>
                  <a:gd name="connsiteX2" fmla="*/ 93518 w 7574972"/>
                  <a:gd name="connsiteY2" fmla="*/ 363681 h 426027"/>
                  <a:gd name="connsiteX3" fmla="*/ 187036 w 7574972"/>
                  <a:gd name="connsiteY3" fmla="*/ 290945 h 426027"/>
                  <a:gd name="connsiteX4" fmla="*/ 259772 w 7574972"/>
                  <a:gd name="connsiteY4" fmla="*/ 238990 h 426027"/>
                  <a:gd name="connsiteX5" fmla="*/ 322118 w 7574972"/>
                  <a:gd name="connsiteY5" fmla="*/ 197427 h 426027"/>
                  <a:gd name="connsiteX6" fmla="*/ 394854 w 7574972"/>
                  <a:gd name="connsiteY6" fmla="*/ 145472 h 426027"/>
                  <a:gd name="connsiteX7" fmla="*/ 436418 w 7574972"/>
                  <a:gd name="connsiteY7" fmla="*/ 124690 h 426027"/>
                  <a:gd name="connsiteX8" fmla="*/ 571500 w 7574972"/>
                  <a:gd name="connsiteY8" fmla="*/ 135081 h 426027"/>
                  <a:gd name="connsiteX9" fmla="*/ 654627 w 7574972"/>
                  <a:gd name="connsiteY9" fmla="*/ 155863 h 426027"/>
                  <a:gd name="connsiteX10" fmla="*/ 716972 w 7574972"/>
                  <a:gd name="connsiteY10" fmla="*/ 218209 h 426027"/>
                  <a:gd name="connsiteX11" fmla="*/ 727363 w 7574972"/>
                  <a:gd name="connsiteY11" fmla="*/ 249381 h 426027"/>
                  <a:gd name="connsiteX12" fmla="*/ 758536 w 7574972"/>
                  <a:gd name="connsiteY12" fmla="*/ 270163 h 426027"/>
                  <a:gd name="connsiteX13" fmla="*/ 820882 w 7574972"/>
                  <a:gd name="connsiteY13" fmla="*/ 322118 h 426027"/>
                  <a:gd name="connsiteX14" fmla="*/ 862445 w 7574972"/>
                  <a:gd name="connsiteY14" fmla="*/ 332509 h 426027"/>
                  <a:gd name="connsiteX15" fmla="*/ 893618 w 7574972"/>
                  <a:gd name="connsiteY15" fmla="*/ 353290 h 426027"/>
                  <a:gd name="connsiteX16" fmla="*/ 955963 w 7574972"/>
                  <a:gd name="connsiteY16" fmla="*/ 374072 h 426027"/>
                  <a:gd name="connsiteX17" fmla="*/ 1049482 w 7574972"/>
                  <a:gd name="connsiteY17" fmla="*/ 394854 h 426027"/>
                  <a:gd name="connsiteX18" fmla="*/ 1361209 w 7574972"/>
                  <a:gd name="connsiteY18" fmla="*/ 363681 h 426027"/>
                  <a:gd name="connsiteX19" fmla="*/ 1454727 w 7574972"/>
                  <a:gd name="connsiteY19" fmla="*/ 290945 h 426027"/>
                  <a:gd name="connsiteX20" fmla="*/ 1485900 w 7574972"/>
                  <a:gd name="connsiteY20" fmla="*/ 270163 h 426027"/>
                  <a:gd name="connsiteX21" fmla="*/ 1548245 w 7574972"/>
                  <a:gd name="connsiteY21" fmla="*/ 207818 h 426027"/>
                  <a:gd name="connsiteX22" fmla="*/ 1589809 w 7574972"/>
                  <a:gd name="connsiteY22" fmla="*/ 176645 h 426027"/>
                  <a:gd name="connsiteX23" fmla="*/ 1620982 w 7574972"/>
                  <a:gd name="connsiteY23" fmla="*/ 145472 h 426027"/>
                  <a:gd name="connsiteX24" fmla="*/ 1662545 w 7574972"/>
                  <a:gd name="connsiteY24" fmla="*/ 114300 h 426027"/>
                  <a:gd name="connsiteX25" fmla="*/ 1724891 w 7574972"/>
                  <a:gd name="connsiteY25" fmla="*/ 72736 h 426027"/>
                  <a:gd name="connsiteX26" fmla="*/ 1818409 w 7574972"/>
                  <a:gd name="connsiteY26" fmla="*/ 31172 h 426027"/>
                  <a:gd name="connsiteX27" fmla="*/ 1849582 w 7574972"/>
                  <a:gd name="connsiteY27" fmla="*/ 20781 h 426027"/>
                  <a:gd name="connsiteX28" fmla="*/ 1932709 w 7574972"/>
                  <a:gd name="connsiteY28" fmla="*/ 31172 h 426027"/>
                  <a:gd name="connsiteX29" fmla="*/ 1984663 w 7574972"/>
                  <a:gd name="connsiteY29" fmla="*/ 83127 h 426027"/>
                  <a:gd name="connsiteX30" fmla="*/ 2015836 w 7574972"/>
                  <a:gd name="connsiteY30" fmla="*/ 114300 h 426027"/>
                  <a:gd name="connsiteX31" fmla="*/ 2078182 w 7574972"/>
                  <a:gd name="connsiteY31" fmla="*/ 207818 h 426027"/>
                  <a:gd name="connsiteX32" fmla="*/ 2098963 w 7574972"/>
                  <a:gd name="connsiteY32" fmla="*/ 238990 h 426027"/>
                  <a:gd name="connsiteX33" fmla="*/ 2161309 w 7574972"/>
                  <a:gd name="connsiteY33" fmla="*/ 290945 h 426027"/>
                  <a:gd name="connsiteX34" fmla="*/ 2202872 w 7574972"/>
                  <a:gd name="connsiteY34" fmla="*/ 322118 h 426027"/>
                  <a:gd name="connsiteX35" fmla="*/ 2379518 w 7574972"/>
                  <a:gd name="connsiteY35" fmla="*/ 374072 h 426027"/>
                  <a:gd name="connsiteX36" fmla="*/ 2452254 w 7574972"/>
                  <a:gd name="connsiteY36" fmla="*/ 394854 h 426027"/>
                  <a:gd name="connsiteX37" fmla="*/ 2566554 w 7574972"/>
                  <a:gd name="connsiteY37" fmla="*/ 405245 h 426027"/>
                  <a:gd name="connsiteX38" fmla="*/ 2628900 w 7574972"/>
                  <a:gd name="connsiteY38" fmla="*/ 415636 h 426027"/>
                  <a:gd name="connsiteX39" fmla="*/ 2712027 w 7574972"/>
                  <a:gd name="connsiteY39" fmla="*/ 405245 h 426027"/>
                  <a:gd name="connsiteX40" fmla="*/ 2743200 w 7574972"/>
                  <a:gd name="connsiteY40" fmla="*/ 374072 h 426027"/>
                  <a:gd name="connsiteX41" fmla="*/ 2774372 w 7574972"/>
                  <a:gd name="connsiteY41" fmla="*/ 353290 h 426027"/>
                  <a:gd name="connsiteX42" fmla="*/ 2805545 w 7574972"/>
                  <a:gd name="connsiteY42" fmla="*/ 322118 h 426027"/>
                  <a:gd name="connsiteX43" fmla="*/ 2836718 w 7574972"/>
                  <a:gd name="connsiteY43" fmla="*/ 301336 h 426027"/>
                  <a:gd name="connsiteX44" fmla="*/ 2919845 w 7574972"/>
                  <a:gd name="connsiteY44" fmla="*/ 238990 h 426027"/>
                  <a:gd name="connsiteX45" fmla="*/ 2951018 w 7574972"/>
                  <a:gd name="connsiteY45" fmla="*/ 218209 h 426027"/>
                  <a:gd name="connsiteX46" fmla="*/ 2982191 w 7574972"/>
                  <a:gd name="connsiteY46" fmla="*/ 187036 h 426027"/>
                  <a:gd name="connsiteX47" fmla="*/ 3086100 w 7574972"/>
                  <a:gd name="connsiteY47" fmla="*/ 124690 h 426027"/>
                  <a:gd name="connsiteX48" fmla="*/ 3117272 w 7574972"/>
                  <a:gd name="connsiteY48" fmla="*/ 114300 h 426027"/>
                  <a:gd name="connsiteX49" fmla="*/ 3190009 w 7574972"/>
                  <a:gd name="connsiteY49" fmla="*/ 72736 h 426027"/>
                  <a:gd name="connsiteX50" fmla="*/ 3221182 w 7574972"/>
                  <a:gd name="connsiteY50" fmla="*/ 62345 h 426027"/>
                  <a:gd name="connsiteX51" fmla="*/ 3283527 w 7574972"/>
                  <a:gd name="connsiteY51" fmla="*/ 20781 h 426027"/>
                  <a:gd name="connsiteX52" fmla="*/ 3366654 w 7574972"/>
                  <a:gd name="connsiteY52" fmla="*/ 0 h 426027"/>
                  <a:gd name="connsiteX53" fmla="*/ 3429000 w 7574972"/>
                  <a:gd name="connsiteY53" fmla="*/ 10390 h 426027"/>
                  <a:gd name="connsiteX54" fmla="*/ 3553691 w 7574972"/>
                  <a:gd name="connsiteY54" fmla="*/ 145472 h 426027"/>
                  <a:gd name="connsiteX55" fmla="*/ 3595254 w 7574972"/>
                  <a:gd name="connsiteY55" fmla="*/ 207818 h 426027"/>
                  <a:gd name="connsiteX56" fmla="*/ 3616036 w 7574972"/>
                  <a:gd name="connsiteY56" fmla="*/ 238990 h 426027"/>
                  <a:gd name="connsiteX57" fmla="*/ 3636818 w 7574972"/>
                  <a:gd name="connsiteY57" fmla="*/ 270163 h 426027"/>
                  <a:gd name="connsiteX58" fmla="*/ 3709554 w 7574972"/>
                  <a:gd name="connsiteY58" fmla="*/ 342900 h 426027"/>
                  <a:gd name="connsiteX59" fmla="*/ 3813463 w 7574972"/>
                  <a:gd name="connsiteY59" fmla="*/ 384463 h 426027"/>
                  <a:gd name="connsiteX60" fmla="*/ 3855027 w 7574972"/>
                  <a:gd name="connsiteY60" fmla="*/ 405245 h 426027"/>
                  <a:gd name="connsiteX61" fmla="*/ 3938154 w 7574972"/>
                  <a:gd name="connsiteY61" fmla="*/ 415636 h 426027"/>
                  <a:gd name="connsiteX62" fmla="*/ 3990109 w 7574972"/>
                  <a:gd name="connsiteY62" fmla="*/ 426027 h 426027"/>
                  <a:gd name="connsiteX63" fmla="*/ 4073236 w 7574972"/>
                  <a:gd name="connsiteY63" fmla="*/ 415636 h 426027"/>
                  <a:gd name="connsiteX64" fmla="*/ 4114800 w 7574972"/>
                  <a:gd name="connsiteY64" fmla="*/ 394854 h 426027"/>
                  <a:gd name="connsiteX65" fmla="*/ 4145972 w 7574972"/>
                  <a:gd name="connsiteY65" fmla="*/ 384463 h 426027"/>
                  <a:gd name="connsiteX66" fmla="*/ 4229100 w 7574972"/>
                  <a:gd name="connsiteY66" fmla="*/ 342900 h 426027"/>
                  <a:gd name="connsiteX67" fmla="*/ 4260272 w 7574972"/>
                  <a:gd name="connsiteY67" fmla="*/ 322118 h 426027"/>
                  <a:gd name="connsiteX68" fmla="*/ 4291445 w 7574972"/>
                  <a:gd name="connsiteY68" fmla="*/ 311727 h 426027"/>
                  <a:gd name="connsiteX69" fmla="*/ 4322618 w 7574972"/>
                  <a:gd name="connsiteY69" fmla="*/ 270163 h 426027"/>
                  <a:gd name="connsiteX70" fmla="*/ 4405745 w 7574972"/>
                  <a:gd name="connsiteY70" fmla="*/ 218209 h 426027"/>
                  <a:gd name="connsiteX71" fmla="*/ 4457700 w 7574972"/>
                  <a:gd name="connsiteY71" fmla="*/ 187036 h 426027"/>
                  <a:gd name="connsiteX72" fmla="*/ 4561609 w 7574972"/>
                  <a:gd name="connsiteY72" fmla="*/ 124690 h 426027"/>
                  <a:gd name="connsiteX73" fmla="*/ 4603172 w 7574972"/>
                  <a:gd name="connsiteY73" fmla="*/ 114300 h 426027"/>
                  <a:gd name="connsiteX74" fmla="*/ 4717472 w 7574972"/>
                  <a:gd name="connsiteY74" fmla="*/ 62345 h 426027"/>
                  <a:gd name="connsiteX75" fmla="*/ 4914900 w 7574972"/>
                  <a:gd name="connsiteY75" fmla="*/ 41563 h 426027"/>
                  <a:gd name="connsiteX76" fmla="*/ 4956463 w 7574972"/>
                  <a:gd name="connsiteY76" fmla="*/ 51954 h 426027"/>
                  <a:gd name="connsiteX77" fmla="*/ 5039591 w 7574972"/>
                  <a:gd name="connsiteY77" fmla="*/ 103909 h 426027"/>
                  <a:gd name="connsiteX78" fmla="*/ 5091545 w 7574972"/>
                  <a:gd name="connsiteY78" fmla="*/ 176645 h 426027"/>
                  <a:gd name="connsiteX79" fmla="*/ 5174672 w 7574972"/>
                  <a:gd name="connsiteY79" fmla="*/ 238990 h 426027"/>
                  <a:gd name="connsiteX80" fmla="*/ 5195454 w 7574972"/>
                  <a:gd name="connsiteY80" fmla="*/ 270163 h 426027"/>
                  <a:gd name="connsiteX81" fmla="*/ 5216236 w 7574972"/>
                  <a:gd name="connsiteY81" fmla="*/ 311727 h 426027"/>
                  <a:gd name="connsiteX82" fmla="*/ 5247409 w 7574972"/>
                  <a:gd name="connsiteY82" fmla="*/ 332509 h 426027"/>
                  <a:gd name="connsiteX83" fmla="*/ 5268191 w 7574972"/>
                  <a:gd name="connsiteY83" fmla="*/ 363681 h 426027"/>
                  <a:gd name="connsiteX84" fmla="*/ 5299363 w 7574972"/>
                  <a:gd name="connsiteY84" fmla="*/ 374072 h 426027"/>
                  <a:gd name="connsiteX85" fmla="*/ 5403272 w 7574972"/>
                  <a:gd name="connsiteY85" fmla="*/ 426027 h 426027"/>
                  <a:gd name="connsiteX86" fmla="*/ 5559136 w 7574972"/>
                  <a:gd name="connsiteY86" fmla="*/ 415636 h 426027"/>
                  <a:gd name="connsiteX87" fmla="*/ 5590309 w 7574972"/>
                  <a:gd name="connsiteY87" fmla="*/ 405245 h 426027"/>
                  <a:gd name="connsiteX88" fmla="*/ 5621482 w 7574972"/>
                  <a:gd name="connsiteY88" fmla="*/ 374072 h 426027"/>
                  <a:gd name="connsiteX89" fmla="*/ 5683827 w 7574972"/>
                  <a:gd name="connsiteY89" fmla="*/ 332509 h 426027"/>
                  <a:gd name="connsiteX90" fmla="*/ 5715000 w 7574972"/>
                  <a:gd name="connsiteY90" fmla="*/ 311727 h 426027"/>
                  <a:gd name="connsiteX91" fmla="*/ 5766954 w 7574972"/>
                  <a:gd name="connsiteY91" fmla="*/ 290945 h 426027"/>
                  <a:gd name="connsiteX92" fmla="*/ 5839691 w 7574972"/>
                  <a:gd name="connsiteY92" fmla="*/ 259772 h 426027"/>
                  <a:gd name="connsiteX93" fmla="*/ 5870863 w 7574972"/>
                  <a:gd name="connsiteY93" fmla="*/ 238990 h 426027"/>
                  <a:gd name="connsiteX94" fmla="*/ 5943600 w 7574972"/>
                  <a:gd name="connsiteY94" fmla="*/ 207818 h 426027"/>
                  <a:gd name="connsiteX95" fmla="*/ 6047509 w 7574972"/>
                  <a:gd name="connsiteY95" fmla="*/ 145472 h 426027"/>
                  <a:gd name="connsiteX96" fmla="*/ 6120245 w 7574972"/>
                  <a:gd name="connsiteY96" fmla="*/ 114300 h 426027"/>
                  <a:gd name="connsiteX97" fmla="*/ 6151418 w 7574972"/>
                  <a:gd name="connsiteY97" fmla="*/ 93518 h 426027"/>
                  <a:gd name="connsiteX98" fmla="*/ 6213763 w 7574972"/>
                  <a:gd name="connsiteY98" fmla="*/ 72736 h 426027"/>
                  <a:gd name="connsiteX99" fmla="*/ 6452754 w 7574972"/>
                  <a:gd name="connsiteY99" fmla="*/ 83127 h 426027"/>
                  <a:gd name="connsiteX100" fmla="*/ 6515100 w 7574972"/>
                  <a:gd name="connsiteY100" fmla="*/ 114300 h 426027"/>
                  <a:gd name="connsiteX101" fmla="*/ 6577445 w 7574972"/>
                  <a:gd name="connsiteY101" fmla="*/ 135081 h 426027"/>
                  <a:gd name="connsiteX102" fmla="*/ 6702136 w 7574972"/>
                  <a:gd name="connsiteY102" fmla="*/ 207818 h 426027"/>
                  <a:gd name="connsiteX103" fmla="*/ 6764482 w 7574972"/>
                  <a:gd name="connsiteY103" fmla="*/ 228600 h 426027"/>
                  <a:gd name="connsiteX104" fmla="*/ 6826827 w 7574972"/>
                  <a:gd name="connsiteY104" fmla="*/ 270163 h 426027"/>
                  <a:gd name="connsiteX105" fmla="*/ 6909954 w 7574972"/>
                  <a:gd name="connsiteY105" fmla="*/ 290945 h 426027"/>
                  <a:gd name="connsiteX106" fmla="*/ 7107382 w 7574972"/>
                  <a:gd name="connsiteY106" fmla="*/ 280554 h 426027"/>
                  <a:gd name="connsiteX107" fmla="*/ 7138554 w 7574972"/>
                  <a:gd name="connsiteY107" fmla="*/ 259772 h 426027"/>
                  <a:gd name="connsiteX108" fmla="*/ 7169727 w 7574972"/>
                  <a:gd name="connsiteY108" fmla="*/ 249381 h 426027"/>
                  <a:gd name="connsiteX109" fmla="*/ 7232072 w 7574972"/>
                  <a:gd name="connsiteY109" fmla="*/ 207818 h 426027"/>
                  <a:gd name="connsiteX110" fmla="*/ 7263245 w 7574972"/>
                  <a:gd name="connsiteY110" fmla="*/ 197427 h 426027"/>
                  <a:gd name="connsiteX111" fmla="*/ 7325591 w 7574972"/>
                  <a:gd name="connsiteY111" fmla="*/ 155863 h 426027"/>
                  <a:gd name="connsiteX112" fmla="*/ 7460672 w 7574972"/>
                  <a:gd name="connsiteY112" fmla="*/ 187036 h 426027"/>
                  <a:gd name="connsiteX113" fmla="*/ 7491845 w 7574972"/>
                  <a:gd name="connsiteY113" fmla="*/ 218209 h 426027"/>
                  <a:gd name="connsiteX114" fmla="*/ 7533409 w 7574972"/>
                  <a:gd name="connsiteY114" fmla="*/ 270163 h 426027"/>
                  <a:gd name="connsiteX115" fmla="*/ 7543800 w 7574972"/>
                  <a:gd name="connsiteY115" fmla="*/ 301336 h 426027"/>
                  <a:gd name="connsiteX116" fmla="*/ 7574972 w 7574972"/>
                  <a:gd name="connsiteY116" fmla="*/ 332509 h 426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7574972" h="426027">
                    <a:moveTo>
                      <a:pt x="0" y="426027"/>
                    </a:moveTo>
                    <a:cubicBezTo>
                      <a:pt x="20782" y="415636"/>
                      <a:pt x="43013" y="407742"/>
                      <a:pt x="62345" y="394854"/>
                    </a:cubicBezTo>
                    <a:cubicBezTo>
                      <a:pt x="74572" y="386703"/>
                      <a:pt x="82229" y="373089"/>
                      <a:pt x="93518" y="363681"/>
                    </a:cubicBezTo>
                    <a:cubicBezTo>
                      <a:pt x="123856" y="338399"/>
                      <a:pt x="155443" y="314640"/>
                      <a:pt x="187036" y="290945"/>
                    </a:cubicBezTo>
                    <a:cubicBezTo>
                      <a:pt x="210872" y="273068"/>
                      <a:pt x="235274" y="255950"/>
                      <a:pt x="259772" y="238990"/>
                    </a:cubicBezTo>
                    <a:cubicBezTo>
                      <a:pt x="280308" y="224773"/>
                      <a:pt x="302137" y="212413"/>
                      <a:pt x="322118" y="197427"/>
                    </a:cubicBezTo>
                    <a:cubicBezTo>
                      <a:pt x="339953" y="184050"/>
                      <a:pt x="373587" y="157625"/>
                      <a:pt x="394854" y="145472"/>
                    </a:cubicBezTo>
                    <a:cubicBezTo>
                      <a:pt x="408303" y="137787"/>
                      <a:pt x="422563" y="131617"/>
                      <a:pt x="436418" y="124690"/>
                    </a:cubicBezTo>
                    <a:cubicBezTo>
                      <a:pt x="481445" y="128154"/>
                      <a:pt x="526794" y="128694"/>
                      <a:pt x="571500" y="135081"/>
                    </a:cubicBezTo>
                    <a:cubicBezTo>
                      <a:pt x="599775" y="139120"/>
                      <a:pt x="654627" y="155863"/>
                      <a:pt x="654627" y="155863"/>
                    </a:cubicBezTo>
                    <a:cubicBezTo>
                      <a:pt x="675409" y="176645"/>
                      <a:pt x="707678" y="190327"/>
                      <a:pt x="716972" y="218209"/>
                    </a:cubicBezTo>
                    <a:cubicBezTo>
                      <a:pt x="720436" y="228600"/>
                      <a:pt x="720521" y="240828"/>
                      <a:pt x="727363" y="249381"/>
                    </a:cubicBezTo>
                    <a:cubicBezTo>
                      <a:pt x="735165" y="259133"/>
                      <a:pt x="748942" y="262168"/>
                      <a:pt x="758536" y="270163"/>
                    </a:cubicBezTo>
                    <a:cubicBezTo>
                      <a:pt x="784972" y="292193"/>
                      <a:pt x="789012" y="308459"/>
                      <a:pt x="820882" y="322118"/>
                    </a:cubicBezTo>
                    <a:cubicBezTo>
                      <a:pt x="834008" y="327744"/>
                      <a:pt x="848591" y="329045"/>
                      <a:pt x="862445" y="332509"/>
                    </a:cubicBezTo>
                    <a:cubicBezTo>
                      <a:pt x="872836" y="339436"/>
                      <a:pt x="882206" y="348218"/>
                      <a:pt x="893618" y="353290"/>
                    </a:cubicBezTo>
                    <a:cubicBezTo>
                      <a:pt x="913636" y="362187"/>
                      <a:pt x="934711" y="368759"/>
                      <a:pt x="955963" y="374072"/>
                    </a:cubicBezTo>
                    <a:cubicBezTo>
                      <a:pt x="1014661" y="388746"/>
                      <a:pt x="983523" y="381662"/>
                      <a:pt x="1049482" y="394854"/>
                    </a:cubicBezTo>
                    <a:cubicBezTo>
                      <a:pt x="1172743" y="389718"/>
                      <a:pt x="1258903" y="409149"/>
                      <a:pt x="1361209" y="363681"/>
                    </a:cubicBezTo>
                    <a:cubicBezTo>
                      <a:pt x="1384644" y="353266"/>
                      <a:pt x="1448309" y="295936"/>
                      <a:pt x="1454727" y="290945"/>
                    </a:cubicBezTo>
                    <a:cubicBezTo>
                      <a:pt x="1464585" y="283278"/>
                      <a:pt x="1476566" y="278460"/>
                      <a:pt x="1485900" y="270163"/>
                    </a:cubicBezTo>
                    <a:cubicBezTo>
                      <a:pt x="1507866" y="250638"/>
                      <a:pt x="1524733" y="225452"/>
                      <a:pt x="1548245" y="207818"/>
                    </a:cubicBezTo>
                    <a:cubicBezTo>
                      <a:pt x="1562100" y="197427"/>
                      <a:pt x="1576660" y="187916"/>
                      <a:pt x="1589809" y="176645"/>
                    </a:cubicBezTo>
                    <a:cubicBezTo>
                      <a:pt x="1600966" y="167082"/>
                      <a:pt x="1609825" y="155035"/>
                      <a:pt x="1620982" y="145472"/>
                    </a:cubicBezTo>
                    <a:cubicBezTo>
                      <a:pt x="1634131" y="134202"/>
                      <a:pt x="1649396" y="125570"/>
                      <a:pt x="1662545" y="114300"/>
                    </a:cubicBezTo>
                    <a:cubicBezTo>
                      <a:pt x="1712077" y="71844"/>
                      <a:pt x="1671866" y="90411"/>
                      <a:pt x="1724891" y="72736"/>
                    </a:cubicBezTo>
                    <a:cubicBezTo>
                      <a:pt x="1774290" y="39802"/>
                      <a:pt x="1744216" y="55903"/>
                      <a:pt x="1818409" y="31172"/>
                    </a:cubicBezTo>
                    <a:lnTo>
                      <a:pt x="1849582" y="20781"/>
                    </a:lnTo>
                    <a:cubicBezTo>
                      <a:pt x="1877291" y="24245"/>
                      <a:pt x="1905768" y="23824"/>
                      <a:pt x="1932709" y="31172"/>
                    </a:cubicBezTo>
                    <a:cubicBezTo>
                      <a:pt x="1965581" y="40137"/>
                      <a:pt x="1965646" y="60307"/>
                      <a:pt x="1984663" y="83127"/>
                    </a:cubicBezTo>
                    <a:cubicBezTo>
                      <a:pt x="1994070" y="94416"/>
                      <a:pt x="2006814" y="102700"/>
                      <a:pt x="2015836" y="114300"/>
                    </a:cubicBezTo>
                    <a:cubicBezTo>
                      <a:pt x="2015840" y="114305"/>
                      <a:pt x="2067789" y="192229"/>
                      <a:pt x="2078182" y="207818"/>
                    </a:cubicBezTo>
                    <a:cubicBezTo>
                      <a:pt x="2085109" y="218209"/>
                      <a:pt x="2090133" y="230160"/>
                      <a:pt x="2098963" y="238990"/>
                    </a:cubicBezTo>
                    <a:cubicBezTo>
                      <a:pt x="2147480" y="287507"/>
                      <a:pt x="2110674" y="254777"/>
                      <a:pt x="2161309" y="290945"/>
                    </a:cubicBezTo>
                    <a:cubicBezTo>
                      <a:pt x="2175401" y="301011"/>
                      <a:pt x="2187148" y="314861"/>
                      <a:pt x="2202872" y="322118"/>
                    </a:cubicBezTo>
                    <a:cubicBezTo>
                      <a:pt x="2262407" y="349595"/>
                      <a:pt x="2317605" y="356382"/>
                      <a:pt x="2379518" y="374072"/>
                    </a:cubicBezTo>
                    <a:cubicBezTo>
                      <a:pt x="2403763" y="380999"/>
                      <a:pt x="2427382" y="390709"/>
                      <a:pt x="2452254" y="394854"/>
                    </a:cubicBezTo>
                    <a:cubicBezTo>
                      <a:pt x="2489991" y="401143"/>
                      <a:pt x="2528559" y="400775"/>
                      <a:pt x="2566554" y="405245"/>
                    </a:cubicBezTo>
                    <a:cubicBezTo>
                      <a:pt x="2587478" y="407707"/>
                      <a:pt x="2608118" y="412172"/>
                      <a:pt x="2628900" y="415636"/>
                    </a:cubicBezTo>
                    <a:cubicBezTo>
                      <a:pt x="2656609" y="412172"/>
                      <a:pt x="2685784" y="414788"/>
                      <a:pt x="2712027" y="405245"/>
                    </a:cubicBezTo>
                    <a:cubicBezTo>
                      <a:pt x="2725837" y="400223"/>
                      <a:pt x="2731911" y="383480"/>
                      <a:pt x="2743200" y="374072"/>
                    </a:cubicBezTo>
                    <a:cubicBezTo>
                      <a:pt x="2752794" y="366077"/>
                      <a:pt x="2764778" y="361285"/>
                      <a:pt x="2774372" y="353290"/>
                    </a:cubicBezTo>
                    <a:cubicBezTo>
                      <a:pt x="2785661" y="343883"/>
                      <a:pt x="2794256" y="331525"/>
                      <a:pt x="2805545" y="322118"/>
                    </a:cubicBezTo>
                    <a:cubicBezTo>
                      <a:pt x="2815139" y="314123"/>
                      <a:pt x="2826618" y="308681"/>
                      <a:pt x="2836718" y="301336"/>
                    </a:cubicBezTo>
                    <a:cubicBezTo>
                      <a:pt x="2864730" y="280964"/>
                      <a:pt x="2891025" y="258202"/>
                      <a:pt x="2919845" y="238990"/>
                    </a:cubicBezTo>
                    <a:cubicBezTo>
                      <a:pt x="2930236" y="232063"/>
                      <a:pt x="2941424" y="226204"/>
                      <a:pt x="2951018" y="218209"/>
                    </a:cubicBezTo>
                    <a:cubicBezTo>
                      <a:pt x="2962307" y="208802"/>
                      <a:pt x="2970591" y="196058"/>
                      <a:pt x="2982191" y="187036"/>
                    </a:cubicBezTo>
                    <a:cubicBezTo>
                      <a:pt x="3012410" y="163532"/>
                      <a:pt x="3050113" y="140113"/>
                      <a:pt x="3086100" y="124690"/>
                    </a:cubicBezTo>
                    <a:cubicBezTo>
                      <a:pt x="3096167" y="120376"/>
                      <a:pt x="3106881" y="117763"/>
                      <a:pt x="3117272" y="114300"/>
                    </a:cubicBezTo>
                    <a:cubicBezTo>
                      <a:pt x="3148579" y="93429"/>
                      <a:pt x="3153095" y="88556"/>
                      <a:pt x="3190009" y="72736"/>
                    </a:cubicBezTo>
                    <a:cubicBezTo>
                      <a:pt x="3200076" y="68421"/>
                      <a:pt x="3210791" y="65809"/>
                      <a:pt x="3221182" y="62345"/>
                    </a:cubicBezTo>
                    <a:cubicBezTo>
                      <a:pt x="3241964" y="48490"/>
                      <a:pt x="3259035" y="25679"/>
                      <a:pt x="3283527" y="20781"/>
                    </a:cubicBezTo>
                    <a:cubicBezTo>
                      <a:pt x="3346222" y="8242"/>
                      <a:pt x="3318727" y="15975"/>
                      <a:pt x="3366654" y="0"/>
                    </a:cubicBezTo>
                    <a:cubicBezTo>
                      <a:pt x="3387436" y="3463"/>
                      <a:pt x="3411470" y="-1297"/>
                      <a:pt x="3429000" y="10390"/>
                    </a:cubicBezTo>
                    <a:cubicBezTo>
                      <a:pt x="3470147" y="37822"/>
                      <a:pt x="3521450" y="99413"/>
                      <a:pt x="3553691" y="145472"/>
                    </a:cubicBezTo>
                    <a:cubicBezTo>
                      <a:pt x="3568014" y="165934"/>
                      <a:pt x="3581399" y="187036"/>
                      <a:pt x="3595254" y="207818"/>
                    </a:cubicBezTo>
                    <a:lnTo>
                      <a:pt x="3616036" y="238990"/>
                    </a:lnTo>
                    <a:cubicBezTo>
                      <a:pt x="3622963" y="249381"/>
                      <a:pt x="3626427" y="263236"/>
                      <a:pt x="3636818" y="270163"/>
                    </a:cubicBezTo>
                    <a:cubicBezTo>
                      <a:pt x="3736483" y="336607"/>
                      <a:pt x="3571326" y="221950"/>
                      <a:pt x="3709554" y="342900"/>
                    </a:cubicBezTo>
                    <a:cubicBezTo>
                      <a:pt x="3730071" y="360853"/>
                      <a:pt x="3793896" y="376636"/>
                      <a:pt x="3813463" y="384463"/>
                    </a:cubicBezTo>
                    <a:cubicBezTo>
                      <a:pt x="3827845" y="390216"/>
                      <a:pt x="3840000" y="401488"/>
                      <a:pt x="3855027" y="405245"/>
                    </a:cubicBezTo>
                    <a:cubicBezTo>
                      <a:pt x="3882118" y="412018"/>
                      <a:pt x="3910554" y="411390"/>
                      <a:pt x="3938154" y="415636"/>
                    </a:cubicBezTo>
                    <a:cubicBezTo>
                      <a:pt x="3955610" y="418322"/>
                      <a:pt x="3972791" y="422563"/>
                      <a:pt x="3990109" y="426027"/>
                    </a:cubicBezTo>
                    <a:cubicBezTo>
                      <a:pt x="4017818" y="422563"/>
                      <a:pt x="4046145" y="422409"/>
                      <a:pt x="4073236" y="415636"/>
                    </a:cubicBezTo>
                    <a:cubicBezTo>
                      <a:pt x="4088263" y="411879"/>
                      <a:pt x="4100562" y="400956"/>
                      <a:pt x="4114800" y="394854"/>
                    </a:cubicBezTo>
                    <a:cubicBezTo>
                      <a:pt x="4124867" y="390539"/>
                      <a:pt x="4136176" y="389361"/>
                      <a:pt x="4145972" y="384463"/>
                    </a:cubicBezTo>
                    <a:cubicBezTo>
                      <a:pt x="4244117" y="335390"/>
                      <a:pt x="4158811" y="366328"/>
                      <a:pt x="4229100" y="342900"/>
                    </a:cubicBezTo>
                    <a:cubicBezTo>
                      <a:pt x="4239491" y="335973"/>
                      <a:pt x="4249102" y="327703"/>
                      <a:pt x="4260272" y="322118"/>
                    </a:cubicBezTo>
                    <a:cubicBezTo>
                      <a:pt x="4270069" y="317220"/>
                      <a:pt x="4283031" y="318739"/>
                      <a:pt x="4291445" y="311727"/>
                    </a:cubicBezTo>
                    <a:cubicBezTo>
                      <a:pt x="4304749" y="300640"/>
                      <a:pt x="4310372" y="282409"/>
                      <a:pt x="4322618" y="270163"/>
                    </a:cubicBezTo>
                    <a:cubicBezTo>
                      <a:pt x="4354199" y="238582"/>
                      <a:pt x="4368704" y="238787"/>
                      <a:pt x="4405745" y="218209"/>
                    </a:cubicBezTo>
                    <a:cubicBezTo>
                      <a:pt x="4423400" y="208401"/>
                      <a:pt x="4440661" y="197879"/>
                      <a:pt x="4457700" y="187036"/>
                    </a:cubicBezTo>
                    <a:cubicBezTo>
                      <a:pt x="4492376" y="164969"/>
                      <a:pt x="4522858" y="139221"/>
                      <a:pt x="4561609" y="124690"/>
                    </a:cubicBezTo>
                    <a:cubicBezTo>
                      <a:pt x="4574980" y="119676"/>
                      <a:pt x="4589318" y="117763"/>
                      <a:pt x="4603172" y="114300"/>
                    </a:cubicBezTo>
                    <a:cubicBezTo>
                      <a:pt x="4651328" y="78183"/>
                      <a:pt x="4647857" y="73055"/>
                      <a:pt x="4717472" y="62345"/>
                    </a:cubicBezTo>
                    <a:cubicBezTo>
                      <a:pt x="4782875" y="52283"/>
                      <a:pt x="4914900" y="41563"/>
                      <a:pt x="4914900" y="41563"/>
                    </a:cubicBezTo>
                    <a:cubicBezTo>
                      <a:pt x="4928754" y="45027"/>
                      <a:pt x="4943690" y="45567"/>
                      <a:pt x="4956463" y="51954"/>
                    </a:cubicBezTo>
                    <a:cubicBezTo>
                      <a:pt x="4985689" y="66567"/>
                      <a:pt x="5039591" y="103909"/>
                      <a:pt x="5039591" y="103909"/>
                    </a:cubicBezTo>
                    <a:cubicBezTo>
                      <a:pt x="5051392" y="121610"/>
                      <a:pt x="5078655" y="163755"/>
                      <a:pt x="5091545" y="176645"/>
                    </a:cubicBezTo>
                    <a:cubicBezTo>
                      <a:pt x="5116229" y="201329"/>
                      <a:pt x="5145893" y="219804"/>
                      <a:pt x="5174672" y="238990"/>
                    </a:cubicBezTo>
                    <a:cubicBezTo>
                      <a:pt x="5181599" y="249381"/>
                      <a:pt x="5189258" y="259320"/>
                      <a:pt x="5195454" y="270163"/>
                    </a:cubicBezTo>
                    <a:cubicBezTo>
                      <a:pt x="5203139" y="283612"/>
                      <a:pt x="5206320" y="299827"/>
                      <a:pt x="5216236" y="311727"/>
                    </a:cubicBezTo>
                    <a:cubicBezTo>
                      <a:pt x="5224231" y="321321"/>
                      <a:pt x="5237018" y="325582"/>
                      <a:pt x="5247409" y="332509"/>
                    </a:cubicBezTo>
                    <a:cubicBezTo>
                      <a:pt x="5254336" y="342900"/>
                      <a:pt x="5258439" y="355880"/>
                      <a:pt x="5268191" y="363681"/>
                    </a:cubicBezTo>
                    <a:cubicBezTo>
                      <a:pt x="5276744" y="370523"/>
                      <a:pt x="5289567" y="369174"/>
                      <a:pt x="5299363" y="374072"/>
                    </a:cubicBezTo>
                    <a:cubicBezTo>
                      <a:pt x="5435258" y="442020"/>
                      <a:pt x="5269816" y="372643"/>
                      <a:pt x="5403272" y="426027"/>
                    </a:cubicBezTo>
                    <a:cubicBezTo>
                      <a:pt x="5455227" y="422563"/>
                      <a:pt x="5507384" y="421386"/>
                      <a:pt x="5559136" y="415636"/>
                    </a:cubicBezTo>
                    <a:cubicBezTo>
                      <a:pt x="5570022" y="414426"/>
                      <a:pt x="5581195" y="411321"/>
                      <a:pt x="5590309" y="405245"/>
                    </a:cubicBezTo>
                    <a:cubicBezTo>
                      <a:pt x="5602536" y="397094"/>
                      <a:pt x="5609882" y="383094"/>
                      <a:pt x="5621482" y="374072"/>
                    </a:cubicBezTo>
                    <a:cubicBezTo>
                      <a:pt x="5641197" y="358738"/>
                      <a:pt x="5663045" y="346363"/>
                      <a:pt x="5683827" y="332509"/>
                    </a:cubicBezTo>
                    <a:cubicBezTo>
                      <a:pt x="5694218" y="325582"/>
                      <a:pt x="5703405" y="316365"/>
                      <a:pt x="5715000" y="311727"/>
                    </a:cubicBezTo>
                    <a:cubicBezTo>
                      <a:pt x="5732318" y="304800"/>
                      <a:pt x="5749490" y="297494"/>
                      <a:pt x="5766954" y="290945"/>
                    </a:cubicBezTo>
                    <a:cubicBezTo>
                      <a:pt x="5809345" y="275048"/>
                      <a:pt x="5793248" y="286311"/>
                      <a:pt x="5839691" y="259772"/>
                    </a:cubicBezTo>
                    <a:cubicBezTo>
                      <a:pt x="5850534" y="253576"/>
                      <a:pt x="5860020" y="245186"/>
                      <a:pt x="5870863" y="238990"/>
                    </a:cubicBezTo>
                    <a:cubicBezTo>
                      <a:pt x="5906811" y="218448"/>
                      <a:pt x="5908630" y="219475"/>
                      <a:pt x="5943600" y="207818"/>
                    </a:cubicBezTo>
                    <a:cubicBezTo>
                      <a:pt x="5987923" y="178269"/>
                      <a:pt x="6002776" y="164643"/>
                      <a:pt x="6047509" y="145472"/>
                    </a:cubicBezTo>
                    <a:cubicBezTo>
                      <a:pt x="6105795" y="120492"/>
                      <a:pt x="6051323" y="153683"/>
                      <a:pt x="6120245" y="114300"/>
                    </a:cubicBezTo>
                    <a:cubicBezTo>
                      <a:pt x="6131088" y="108104"/>
                      <a:pt x="6140006" y="98590"/>
                      <a:pt x="6151418" y="93518"/>
                    </a:cubicBezTo>
                    <a:cubicBezTo>
                      <a:pt x="6171436" y="84621"/>
                      <a:pt x="6213763" y="72736"/>
                      <a:pt x="6213763" y="72736"/>
                    </a:cubicBezTo>
                    <a:cubicBezTo>
                      <a:pt x="6293427" y="76200"/>
                      <a:pt x="6373250" y="77011"/>
                      <a:pt x="6452754" y="83127"/>
                    </a:cubicBezTo>
                    <a:cubicBezTo>
                      <a:pt x="6487125" y="85771"/>
                      <a:pt x="6484675" y="100778"/>
                      <a:pt x="6515100" y="114300"/>
                    </a:cubicBezTo>
                    <a:cubicBezTo>
                      <a:pt x="6535118" y="123197"/>
                      <a:pt x="6558523" y="124043"/>
                      <a:pt x="6577445" y="135081"/>
                    </a:cubicBezTo>
                    <a:cubicBezTo>
                      <a:pt x="6619009" y="159327"/>
                      <a:pt x="6656487" y="192602"/>
                      <a:pt x="6702136" y="207818"/>
                    </a:cubicBezTo>
                    <a:cubicBezTo>
                      <a:pt x="6722918" y="214745"/>
                      <a:pt x="6746255" y="216449"/>
                      <a:pt x="6764482" y="228600"/>
                    </a:cubicBezTo>
                    <a:cubicBezTo>
                      <a:pt x="6785264" y="242454"/>
                      <a:pt x="6803870" y="260324"/>
                      <a:pt x="6826827" y="270163"/>
                    </a:cubicBezTo>
                    <a:cubicBezTo>
                      <a:pt x="6853079" y="281414"/>
                      <a:pt x="6909954" y="290945"/>
                      <a:pt x="6909954" y="290945"/>
                    </a:cubicBezTo>
                    <a:cubicBezTo>
                      <a:pt x="6975763" y="287481"/>
                      <a:pt x="7042086" y="289458"/>
                      <a:pt x="7107382" y="280554"/>
                    </a:cubicBezTo>
                    <a:cubicBezTo>
                      <a:pt x="7119756" y="278867"/>
                      <a:pt x="7127384" y="265357"/>
                      <a:pt x="7138554" y="259772"/>
                    </a:cubicBezTo>
                    <a:cubicBezTo>
                      <a:pt x="7148351" y="254874"/>
                      <a:pt x="7160152" y="254700"/>
                      <a:pt x="7169727" y="249381"/>
                    </a:cubicBezTo>
                    <a:cubicBezTo>
                      <a:pt x="7191560" y="237251"/>
                      <a:pt x="7208377" y="215716"/>
                      <a:pt x="7232072" y="207818"/>
                    </a:cubicBezTo>
                    <a:cubicBezTo>
                      <a:pt x="7242463" y="204354"/>
                      <a:pt x="7253670" y="202746"/>
                      <a:pt x="7263245" y="197427"/>
                    </a:cubicBezTo>
                    <a:cubicBezTo>
                      <a:pt x="7285079" y="185297"/>
                      <a:pt x="7325591" y="155863"/>
                      <a:pt x="7325591" y="155863"/>
                    </a:cubicBezTo>
                    <a:cubicBezTo>
                      <a:pt x="7403834" y="163687"/>
                      <a:pt x="7414203" y="148312"/>
                      <a:pt x="7460672" y="187036"/>
                    </a:cubicBezTo>
                    <a:cubicBezTo>
                      <a:pt x="7471961" y="196444"/>
                      <a:pt x="7481454" y="207818"/>
                      <a:pt x="7491845" y="218209"/>
                    </a:cubicBezTo>
                    <a:cubicBezTo>
                      <a:pt x="7517963" y="296562"/>
                      <a:pt x="7479693" y="203018"/>
                      <a:pt x="7533409" y="270163"/>
                    </a:cubicBezTo>
                    <a:cubicBezTo>
                      <a:pt x="7540251" y="278716"/>
                      <a:pt x="7537724" y="292222"/>
                      <a:pt x="7543800" y="301336"/>
                    </a:cubicBezTo>
                    <a:cubicBezTo>
                      <a:pt x="7551951" y="313563"/>
                      <a:pt x="7574972" y="332509"/>
                      <a:pt x="7574972" y="332509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644821" y="2114550"/>
                <a:ext cx="147937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rgbClr val="262626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YOU’RE FLYING!</a:t>
                </a:r>
              </a:p>
              <a:p>
                <a:pPr algn="ctr"/>
                <a:r>
                  <a:rPr lang="en-US" sz="1400" dirty="0" smtClean="0">
                    <a:solidFill>
                      <a:srgbClr val="262626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HOW??</a:t>
                </a:r>
                <a:endParaRPr lang="en-IN" sz="1400" dirty="0">
                  <a:solidFill>
                    <a:srgbClr val="262626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>
              <a:xfrm flipH="1">
                <a:off x="1728815" y="2532816"/>
                <a:ext cx="312593" cy="3903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TextBox 45"/>
            <p:cNvSpPr txBox="1"/>
            <p:nvPr/>
          </p:nvSpPr>
          <p:spPr>
            <a:xfrm>
              <a:off x="6096000" y="2055814"/>
              <a:ext cx="8627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262626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PYTHON</a:t>
              </a:r>
              <a:endParaRPr lang="en-IN" sz="14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>
            <a:xfrm flipH="1">
              <a:off x="6609489" y="1657350"/>
              <a:ext cx="312593" cy="3903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894" y="2674090"/>
              <a:ext cx="1046042" cy="1915180"/>
            </a:xfrm>
            <a:prstGeom prst="rect">
              <a:avLst/>
            </a:prstGeom>
          </p:spPr>
        </p:pic>
      </p:grpSp>
      <p:sp>
        <p:nvSpPr>
          <p:cNvPr id="25" name="Cloud Callout 24"/>
          <p:cNvSpPr/>
          <p:nvPr/>
        </p:nvSpPr>
        <p:spPr>
          <a:xfrm>
            <a:off x="4776063" y="1582168"/>
            <a:ext cx="1472337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Highly Readable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Cloud Callout 23"/>
          <p:cNvSpPr/>
          <p:nvPr/>
        </p:nvSpPr>
        <p:spPr>
          <a:xfrm>
            <a:off x="5257801" y="685684"/>
            <a:ext cx="1440644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Object-oriented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Cloud Callout 25"/>
          <p:cNvSpPr/>
          <p:nvPr/>
        </p:nvSpPr>
        <p:spPr>
          <a:xfrm>
            <a:off x="7620000" y="755678"/>
            <a:ext cx="1371600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Interactive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Cloud Callout 26"/>
          <p:cNvSpPr/>
          <p:nvPr/>
        </p:nvSpPr>
        <p:spPr>
          <a:xfrm>
            <a:off x="7847194" y="1824231"/>
            <a:ext cx="1292910" cy="760982"/>
          </a:xfrm>
          <a:prstGeom prst="cloudCallout">
            <a:avLst>
              <a:gd name="adj1" fmla="val -35378"/>
              <a:gd name="adj2" fmla="val 1741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Functional</a:t>
            </a:r>
            <a:endParaRPr lang="en-IN" sz="11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8945">
            <a:off x="6348916" y="3147176"/>
            <a:ext cx="1219642" cy="155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26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Duck Type Programming Language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81441"/>
            <a:ext cx="2666999" cy="1692771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In </a:t>
            </a:r>
            <a:r>
              <a:rPr lang="en-US" sz="1200" b="0" dirty="0">
                <a:solidFill>
                  <a:schemeClr val="tx1"/>
                </a:solidFill>
              </a:rPr>
              <a:t>duck typing, a programmer is only concerned with ensuring that objects behave as demanded of them in a given context, rather than ensuring that they are of a specific type</a:t>
            </a:r>
            <a:r>
              <a:rPr lang="en-US" sz="1200" b="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Python passes Duck test.</a:t>
            </a:r>
            <a:endParaRPr lang="en-US" sz="1200" b="0" dirty="0">
              <a:solidFill>
                <a:schemeClr val="tx1"/>
              </a:solidFill>
            </a:endParaRPr>
          </a:p>
          <a:p>
            <a:endParaRPr lang="en-US" b="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971550"/>
            <a:ext cx="3657600" cy="3657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49136" y="4375234"/>
            <a:ext cx="224612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Reference: https</a:t>
            </a:r>
            <a:r>
              <a:rPr lang="en-US" sz="10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://coronalabs.com</a:t>
            </a:r>
          </a:p>
        </p:txBody>
      </p:sp>
    </p:spTree>
    <p:extLst>
      <p:ext uri="{BB962C8B-B14F-4D97-AF65-F5344CB8AC3E}">
        <p14:creationId xmlns:p14="http://schemas.microsoft.com/office/powerpoint/2010/main" val="423988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47800" y="1657350"/>
            <a:ext cx="64770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36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With </a:t>
            </a:r>
            <a:r>
              <a:rPr lang="en-IN" sz="36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libraries like </a:t>
            </a:r>
            <a:r>
              <a:rPr lang="en-IN" sz="3600" b="1" cap="none" spc="0" dirty="0" err="1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PyDoop</a:t>
            </a:r>
            <a:r>
              <a:rPr lang="en-IN" sz="3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N" sz="36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and</a:t>
            </a:r>
            <a:r>
              <a:rPr lang="en-IN" sz="3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N" sz="3600" b="1" cap="none" spc="0" dirty="0" err="1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SciPy</a:t>
            </a:r>
            <a:r>
              <a:rPr lang="en-IN" sz="36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N" sz="36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it</a:t>
            </a:r>
            <a:r>
              <a:rPr lang="fr-FR" sz="36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’</a:t>
            </a:r>
            <a:r>
              <a:rPr lang="en-IN" sz="36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 a dream come true for </a:t>
            </a:r>
            <a:r>
              <a:rPr lang="en-IN" sz="36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Big Data </a:t>
            </a:r>
            <a:r>
              <a:rPr lang="en-IN" sz="3600" b="1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Analytics</a:t>
            </a:r>
            <a:endParaRPr lang="en-US" sz="36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252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PyDoop – Hadoop with Python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1684188"/>
            <a:ext cx="5257800" cy="271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687" indent="-266687">
              <a:buFont typeface="Symbol" panose="05050102010706020507" pitchFamily="18" charset="2"/>
              <a:buChar char="®"/>
            </a:pPr>
            <a:r>
              <a:rPr lang="en-IN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PyDoop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package provides a Python API for Hadoop MapReduce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and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HDFS</a:t>
            </a: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US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PyDoop</a:t>
            </a: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has several advantages over Hadoop’s built-in solutions for Python programming, i.e., Hadoop Streaming and Jython</a:t>
            </a: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One of the biggest advantage of </a:t>
            </a:r>
            <a:r>
              <a:rPr lang="en-US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PyDoop</a:t>
            </a:r>
            <a:r>
              <a:rPr lang="en-US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is it’s  </a:t>
            </a:r>
            <a:r>
              <a:rPr lang="en-US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HDFS API</a:t>
            </a: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. This allows you to connect to an HDFS installation, read and write files, and get information on files, directories and global file system properties</a:t>
            </a: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</a:t>
            </a:r>
            <a:r>
              <a:rPr lang="en-US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MapReduce API</a:t>
            </a: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of PyDoop allows you to solve many complex problems with minimal programming efforts. Advance MapReduce concepts such as ‘Counters’ and ‘Record Readers’  can be implemented in Python using PyDoop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890885"/>
            <a:ext cx="8177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Python can be used to write Hadoop MapReduce programs and applications to access HDFS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API for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Hadoop with </a:t>
            </a:r>
            <a:r>
              <a:rPr lang="en-IN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PyDoop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package</a:t>
            </a: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26" name="Picture 2" descr="http://crs4.github.io/pydoop/_static/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419350"/>
            <a:ext cx="20955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76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/>
              <a:t>Demo: Python NLTK on Hadoop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71550"/>
            <a:ext cx="7128509" cy="738664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>
                <a:solidFill>
                  <a:schemeClr val="tx1"/>
                </a:solidFill>
              </a:rPr>
              <a:t>Leveraging Analytical power of Python on Big Data Set. (MR + NLTK)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>
                <a:solidFill>
                  <a:schemeClr val="tx1"/>
                </a:solidFill>
              </a:rPr>
              <a:t>Perform stop word removal using Map Reduce.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8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Python and Data Science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4686299" y="2020402"/>
            <a:ext cx="3429001" cy="199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687" indent="-266687">
              <a:buFont typeface="Symbol" panose="05050102010706020507" pitchFamily="18" charset="2"/>
              <a:buChar char="®"/>
            </a:pPr>
            <a:r>
              <a:rPr lang="en-IN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Python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is an excellent choice for Data Scientist to do his day-to-day activities as it provides libraries to do all these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things</a:t>
            </a: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IN" sz="1200" b="1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Python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has a diverse range of open source libraries for just about everything that a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 Scientist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does in his day-to-day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work </a:t>
            </a: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IN" sz="1200" b="1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Python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and most of its libraries are both </a:t>
            </a:r>
            <a:r>
              <a:rPr lang="en-IN" sz="1200" b="1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open source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and </a:t>
            </a:r>
            <a:r>
              <a:rPr lang="en-IN" sz="1200" b="1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free</a:t>
            </a: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1" y="81915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day-to-day tasks of a data scientist involves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many interrelated but different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activities such as accessing and manipulating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data, computing statistics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and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, creating visual reports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on that data,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building predictive and explanatory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models,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evaluating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these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models on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additional data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, integrating models into production systems, etc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.</a:t>
            </a: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59" y="1598451"/>
            <a:ext cx="4045940" cy="3165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4170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SciPy.org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819150"/>
            <a:ext cx="8212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SciPy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(pronounced “Sigh Pie”) is a Python-based ecosystem of open-source software for mathematics, science, and engineering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.</a:t>
            </a: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289146" y="1809750"/>
            <a:ext cx="8565706" cy="2266950"/>
            <a:chOff x="685800" y="1714270"/>
            <a:chExt cx="8565706" cy="2266950"/>
          </a:xfrm>
        </p:grpSpPr>
        <p:grpSp>
          <p:nvGrpSpPr>
            <p:cNvPr id="13" name="Group 12"/>
            <p:cNvGrpSpPr/>
            <p:nvPr/>
          </p:nvGrpSpPr>
          <p:grpSpPr>
            <a:xfrm>
              <a:off x="685800" y="1809750"/>
              <a:ext cx="2977323" cy="2162175"/>
              <a:chOff x="1066800" y="1657350"/>
              <a:chExt cx="2977323" cy="2162175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6800" y="1657350"/>
                <a:ext cx="1066800" cy="2162175"/>
              </a:xfrm>
              <a:prstGeom prst="rect">
                <a:avLst/>
              </a:prstGeom>
            </p:spPr>
          </p:pic>
          <p:grpSp>
            <p:nvGrpSpPr>
              <p:cNvPr id="11" name="Group 10"/>
              <p:cNvGrpSpPr/>
              <p:nvPr/>
            </p:nvGrpSpPr>
            <p:grpSpPr>
              <a:xfrm>
                <a:off x="2133600" y="1756886"/>
                <a:ext cx="1910523" cy="2034064"/>
                <a:chOff x="2133600" y="1756886"/>
                <a:chExt cx="1910523" cy="2034064"/>
              </a:xfrm>
            </p:grpSpPr>
            <p:sp>
              <p:nvSpPr>
                <p:cNvPr id="10" name="TextBox 9"/>
                <p:cNvSpPr txBox="1"/>
                <p:nvPr/>
              </p:nvSpPr>
              <p:spPr>
                <a:xfrm>
                  <a:off x="2146453" y="1756886"/>
                  <a:ext cx="1799788" cy="7386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u="sng" dirty="0" smtClean="0">
                      <a:solidFill>
                        <a:srgbClr val="0070C0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NumPy</a:t>
                  </a:r>
                </a:p>
                <a:p>
                  <a:r>
                    <a:rPr lang="en-US" sz="1400" dirty="0" smtClean="0">
                      <a:solidFill>
                        <a:prstClr val="black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Base N-dimensional </a:t>
                  </a:r>
                </a:p>
                <a:p>
                  <a:r>
                    <a:rPr lang="en-US" sz="1400" dirty="0">
                      <a:solidFill>
                        <a:prstClr val="black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a</a:t>
                  </a:r>
                  <a:r>
                    <a:rPr lang="en-US" sz="1400" dirty="0" smtClean="0">
                      <a:solidFill>
                        <a:prstClr val="black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rray package</a:t>
                  </a:r>
                  <a:endParaRPr lang="en-US" sz="1400" dirty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2133600" y="3052286"/>
                  <a:ext cx="1910523" cy="7386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 smtClean="0">
                      <a:solidFill>
                        <a:srgbClr val="0070C0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IPython</a:t>
                  </a:r>
                </a:p>
                <a:p>
                  <a:r>
                    <a:rPr lang="en-US" sz="1400" dirty="0" smtClean="0">
                      <a:solidFill>
                        <a:prstClr val="black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Enhanced Interactive </a:t>
                  </a:r>
                </a:p>
                <a:p>
                  <a:r>
                    <a:rPr lang="en-US" sz="1400" dirty="0" smtClean="0">
                      <a:solidFill>
                        <a:prstClr val="black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Console</a:t>
                  </a:r>
                  <a:endParaRPr lang="en-US" sz="1400" dirty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15" name="Group 14"/>
            <p:cNvGrpSpPr/>
            <p:nvPr/>
          </p:nvGrpSpPr>
          <p:grpSpPr>
            <a:xfrm>
              <a:off x="3663123" y="1931721"/>
              <a:ext cx="2885906" cy="2011629"/>
              <a:chOff x="3663123" y="1931721"/>
              <a:chExt cx="2885906" cy="2011629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3123" y="1931721"/>
                <a:ext cx="954184" cy="2011629"/>
              </a:xfrm>
              <a:prstGeom prst="rect">
                <a:avLst/>
              </a:prstGeom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4601700" y="1931721"/>
                <a:ext cx="179978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SciPy library</a:t>
                </a:r>
              </a:p>
              <a:p>
                <a:r>
                  <a:rPr lang="en-US" sz="1400" dirty="0" smtClean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Base N-dimensional </a:t>
                </a:r>
              </a:p>
              <a:p>
                <a:r>
                  <a:rPr lang="en-US" sz="1400" dirty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  <a:r>
                  <a:rPr lang="en-US" sz="1400" dirty="0" smtClean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rray package</a:t>
                </a:r>
                <a:endParaRPr lang="en-US" sz="14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4598623" y="3257550"/>
                <a:ext cx="195040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Sympy</a:t>
                </a:r>
              </a:p>
              <a:p>
                <a:r>
                  <a:rPr lang="en-US" sz="1400" dirty="0" smtClean="0">
                    <a:solidFill>
                      <a:prstClr val="black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Symbolic mathematics</a:t>
                </a:r>
                <a:endParaRPr lang="en-US" sz="14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97534" y="1714270"/>
              <a:ext cx="986995" cy="226695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7533993" y="1890006"/>
              <a:ext cx="170190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Matplotlib</a:t>
              </a:r>
            </a:p>
            <a:p>
              <a:r>
                <a:rPr lang="en-US" sz="1400" dirty="0" smtClean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Comprehensive 2D Plotting</a:t>
              </a:r>
              <a:endParaRPr lang="en-US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549600" y="3109206"/>
              <a:ext cx="170190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pandas</a:t>
              </a:r>
            </a:p>
            <a:p>
              <a:r>
                <a:rPr lang="en-US" sz="1400" dirty="0" smtClean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structures and analysis</a:t>
              </a:r>
              <a:endParaRPr lang="en-US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638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787561"/>
            <a:ext cx="4124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 of this module, you will be able to understand: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837" y="145918"/>
            <a:ext cx="4635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IN" sz="2600" dirty="0">
                <a:solidFill>
                  <a:srgbClr val="262626"/>
                </a:solidFill>
              </a:rPr>
              <a:t>Objectives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08" y="1047750"/>
            <a:ext cx="655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Python’s Short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Learning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Curve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Duck Type Programming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 For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Analytics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Brands Using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 Job Trend</a:t>
            </a:r>
          </a:p>
        </p:txBody>
      </p:sp>
    </p:spTree>
    <p:extLst>
      <p:ext uri="{BB962C8B-B14F-4D97-AF65-F5344CB8AC3E}">
        <p14:creationId xmlns:p14="http://schemas.microsoft.com/office/powerpoint/2010/main" val="7011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600" y="2038350"/>
            <a:ext cx="647700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Python’s </a:t>
            </a:r>
            <a:r>
              <a:rPr lang="en-US" sz="4400" b="1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Popularity</a:t>
            </a:r>
            <a:endParaRPr lang="en-US" sz="44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209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697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</a:rPr>
              <a:t>Big Brands Using Python</a:t>
            </a:r>
            <a:endParaRPr lang="en-IN" sz="2600" dirty="0">
              <a:solidFill>
                <a:srgbClr val="262626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6212" y="3308757"/>
            <a:ext cx="4302673" cy="1040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Dropbox web-based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 hosting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 is implemented using Python</a:t>
            </a: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Both the Dropbox server (running in the cloud) and desktop client software are primarily written in 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 tooltip="Python (programming language)"/>
              </a:rPr>
              <a:t>Python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558885" y="1634622"/>
            <a:ext cx="4324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Yahoo acquired Four11, whose address and mapping lookup services were implemented in Python. </a:t>
            </a:r>
            <a:endParaRPr lang="en-IN" sz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Yahoo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Maps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 Python.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00575" y="3328654"/>
            <a:ext cx="4267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components of the Google spider and search engine are written in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Python.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42870" y="1654010"/>
            <a:ext cx="42957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YouTube </a:t>
            </a:r>
            <a:r>
              <a:rPr lang="en-US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originally written in Python and </a:t>
            </a:r>
            <a:r>
              <a:rPr lang="en-US" sz="1200" dirty="0" err="1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mysql</a:t>
            </a:r>
            <a:r>
              <a:rPr lang="en-US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endParaRPr lang="en-IN" sz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36387" y="4603423"/>
            <a:ext cx="66099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Reference: </a:t>
            </a:r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</a:t>
            </a:r>
            <a:r>
              <a:rPr lang="en-IN" sz="10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://</a:t>
            </a:r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en.wikipedia.org/wiki/List_of_Python_software</a:t>
            </a:r>
            <a:endParaRPr lang="en-IN" sz="10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https://developers.google.com/youtube/images/YouTube-logo-full_colo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28849"/>
            <a:ext cx="2206473" cy="137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upload.wikimedia.org/wikipedia/commons/3/30/Google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692803"/>
            <a:ext cx="2057400" cy="70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img2.wikia.nocookie.net/__cb20101130020430/logopedia/images/3/35/Yahoo_Logo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941641"/>
            <a:ext cx="2690245" cy="511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cf.dropboxstatic.com/static/images/brand/logotype-vflFbF9pY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53" y="2640436"/>
            <a:ext cx="2137047" cy="589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66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697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262626"/>
                </a:solidFill>
              </a:rPr>
              <a:t>Big Brands Using Python</a:t>
            </a:r>
            <a:endParaRPr lang="en-IN" sz="2600" dirty="0">
              <a:solidFill>
                <a:srgbClr val="262626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42950"/>
            <a:ext cx="2385568" cy="72144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9075" y="1379262"/>
            <a:ext cx="43529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err="1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Zope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Corporation has developed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Blue Bream (a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powerful Web application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server)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Python that's available as free software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 algn="just"/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- </a:t>
            </a:r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</a:t>
            </a:r>
            <a:r>
              <a:rPr lang="en-US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://bluebream.zope.org/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 algn="just"/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83" y="2343150"/>
            <a:ext cx="1117807" cy="95326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28600" y="3087154"/>
            <a:ext cx="4267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err="1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Ultraseek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Server, a commercial search engine product, is implemented as an elaborate multi-threaded Python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program. </a:t>
            </a: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 contains over 11,000 lines of Python code, and the user interface is implemented with over 17,000 lines of Python-scripted HTML templates.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909418"/>
            <a:ext cx="1866900" cy="36278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572000" y="1379262"/>
            <a:ext cx="419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err="1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Shopzilla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family of comparison shopping sites. </a:t>
            </a:r>
            <a:endParaRPr lang="en-IN" sz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Shopzilla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 Python for configuration management and deployment, automated testing and internal tool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development.</a:t>
            </a: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2" descr="http://upload.wikimedia.org/wikipedia/commons/0/0e/Yum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746044"/>
            <a:ext cx="685800" cy="24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4572000" y="3105150"/>
            <a:ext cx="419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7" tooltip="Yellowdog Updater, Modified"/>
              </a:rPr>
              <a:t>YUM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 package management utility for RPM-compatible Linux operating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systems is written in Python.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 algn="just">
              <a:buFont typeface="Tahoma" panose="020B0604030504040204" pitchFamily="34" charset="0"/>
              <a:buChar char="»"/>
            </a:pPr>
            <a:endParaRPr lang="en-US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36387" y="4603423"/>
            <a:ext cx="66099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Reference: </a:t>
            </a:r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8"/>
              </a:rPr>
              <a:t>http</a:t>
            </a:r>
            <a:r>
              <a:rPr lang="en-IN" sz="10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8"/>
              </a:rPr>
              <a:t>://</a:t>
            </a:r>
            <a:r>
              <a:rPr lang="en-IN" sz="10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8"/>
              </a:rPr>
              <a:t>en.wikipedia.org/wiki/List_of_Python_software</a:t>
            </a:r>
            <a:endParaRPr lang="en-IN" sz="10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62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Growing Interest in Python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474" y="971550"/>
            <a:ext cx="6877050" cy="368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9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1047750"/>
            <a:ext cx="5369415" cy="35814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Hot Job Trend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8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Python Job Trend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924" y="1276350"/>
            <a:ext cx="5772150" cy="32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6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93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600" y="2038350"/>
            <a:ext cx="647700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Short</a:t>
            </a:r>
            <a:r>
              <a:rPr lang="en-US" sz="44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36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Learning Curve</a:t>
            </a:r>
            <a:endParaRPr lang="en-US" sz="36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2468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504950"/>
            <a:ext cx="4871385" cy="31712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Easy to Learn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2658820"/>
            <a:ext cx="609600" cy="6004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3020" y="914221"/>
            <a:ext cx="77203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687" indent="-266687">
              <a:buFont typeface="Symbol" panose="05050102010706020507" pitchFamily="18" charset="2"/>
              <a:buChar char="®"/>
            </a:pPr>
            <a:r>
              <a:rPr lang="en-IN" sz="1200" b="1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Python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N" sz="12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is </a:t>
            </a:r>
            <a:r>
              <a:rPr lang="en-IN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 great language for the beginner programmers since it is easy-to-learn and easy-to-maintain.</a:t>
            </a:r>
          </a:p>
          <a:p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Very </a:t>
            </a:r>
            <a:r>
              <a:rPr lang="en-US" sz="1200" b="1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Readable</a:t>
            </a:r>
            <a:endParaRPr lang="en-US" sz="1200" b="1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US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IN" sz="1200" dirty="0" smtClean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66687" indent="-266687">
              <a:buFont typeface="Symbol" panose="05050102010706020507" pitchFamily="18" charset="2"/>
              <a:buChar char="®"/>
            </a:pPr>
            <a:endParaRPr lang="en-IN" sz="12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IN" sz="1200" dirty="0" smtClean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99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895350"/>
            <a:ext cx="7128509" cy="2585323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Here’s </a:t>
            </a:r>
            <a:r>
              <a:rPr lang="en-US" sz="1200" b="0" dirty="0">
                <a:solidFill>
                  <a:schemeClr val="tx1"/>
                </a:solidFill>
              </a:rPr>
              <a:t>an example of how </a:t>
            </a:r>
            <a:r>
              <a:rPr lang="en-US" sz="1200" dirty="0">
                <a:solidFill>
                  <a:srgbClr val="0070C0"/>
                </a:solidFill>
              </a:rPr>
              <a:t>easy</a:t>
            </a:r>
            <a:r>
              <a:rPr lang="en-US" sz="1200" b="0" dirty="0">
                <a:solidFill>
                  <a:schemeClr val="tx1"/>
                </a:solidFill>
              </a:rPr>
              <a:t> and </a:t>
            </a:r>
            <a:r>
              <a:rPr lang="en-US" sz="1200" dirty="0">
                <a:solidFill>
                  <a:srgbClr val="0070C0"/>
                </a:solidFill>
              </a:rPr>
              <a:t>readable</a:t>
            </a:r>
            <a:r>
              <a:rPr lang="en-US" sz="1200" b="0" dirty="0">
                <a:solidFill>
                  <a:schemeClr val="tx1"/>
                </a:solidFill>
              </a:rPr>
              <a:t> Python is. </a:t>
            </a:r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  <a:p>
            <a:pPr lvl="1"/>
            <a:r>
              <a:rPr lang="en-US" sz="12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 World in C++</a:t>
            </a:r>
          </a:p>
          <a:p>
            <a:pPr lvl="1"/>
            <a:endParaRPr lang="en-US" sz="1200" b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#include 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stdout</a:t>
            </a:r>
            <a:endParaRPr lang="en-US" sz="1200" b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main()</a:t>
            </a: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</a:t>
            </a:r>
          </a:p>
          <a:p>
            <a:pPr lvl="1"/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std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::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cout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&lt;&lt; "Hello, world!\n";</a:t>
            </a: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endParaRPr lang="en-US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5000" y="1579424"/>
            <a:ext cx="274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 </a:t>
            </a:r>
            <a:r>
              <a:rPr lang="en-US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world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</a:t>
            </a:r>
            <a:endParaRPr lang="en-US" sz="1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HelloWorldApp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static void main(String[]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args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System.out.println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("Hello World!");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Vertical Scroll 5"/>
          <p:cNvSpPr/>
          <p:nvPr/>
        </p:nvSpPr>
        <p:spPr>
          <a:xfrm>
            <a:off x="762001" y="1200150"/>
            <a:ext cx="2819399" cy="1975723"/>
          </a:xfrm>
          <a:prstGeom prst="verticalScroll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Vertical Scroll 7"/>
          <p:cNvSpPr/>
          <p:nvPr/>
        </p:nvSpPr>
        <p:spPr>
          <a:xfrm>
            <a:off x="5231789" y="1214770"/>
            <a:ext cx="3429000" cy="2118980"/>
          </a:xfrm>
          <a:prstGeom prst="verticalScroll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Python Hello World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620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895350"/>
            <a:ext cx="7128509" cy="2585323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Here’s </a:t>
            </a:r>
            <a:r>
              <a:rPr lang="en-US" sz="1200" b="0" dirty="0">
                <a:solidFill>
                  <a:schemeClr val="tx1"/>
                </a:solidFill>
              </a:rPr>
              <a:t>an example of how </a:t>
            </a:r>
            <a:r>
              <a:rPr lang="en-US" sz="1200" dirty="0">
                <a:solidFill>
                  <a:srgbClr val="0070C0"/>
                </a:solidFill>
              </a:rPr>
              <a:t>easy</a:t>
            </a:r>
            <a:r>
              <a:rPr lang="en-US" sz="1200" b="0" dirty="0">
                <a:solidFill>
                  <a:schemeClr val="tx1"/>
                </a:solidFill>
              </a:rPr>
              <a:t> and </a:t>
            </a:r>
            <a:r>
              <a:rPr lang="en-US" sz="1200" dirty="0">
                <a:solidFill>
                  <a:srgbClr val="0070C0"/>
                </a:solidFill>
              </a:rPr>
              <a:t>readable</a:t>
            </a:r>
            <a:r>
              <a:rPr lang="en-US" sz="1200" b="0" dirty="0">
                <a:solidFill>
                  <a:schemeClr val="tx1"/>
                </a:solidFill>
              </a:rPr>
              <a:t> Python is. </a:t>
            </a:r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 smtClean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  <a:p>
            <a:pPr lvl="1"/>
            <a:r>
              <a:rPr lang="en-US" sz="12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 World in C++</a:t>
            </a:r>
          </a:p>
          <a:p>
            <a:pPr lvl="1"/>
            <a:endParaRPr lang="en-US" sz="1200" b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#include 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stdout</a:t>
            </a:r>
            <a:endParaRPr lang="en-US" sz="1200" b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main()</a:t>
            </a: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</a:t>
            </a:r>
          </a:p>
          <a:p>
            <a:pPr lvl="1"/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std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::</a:t>
            </a:r>
            <a:r>
              <a:rPr lang="en-US" sz="1200" b="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cout</a:t>
            </a:r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&lt;&lt; "Hello, world!\n";</a:t>
            </a:r>
          </a:p>
          <a:p>
            <a:pPr lvl="1"/>
            <a:r>
              <a:rPr lang="en-US" sz="12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endParaRPr lang="en-US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5000" y="1579424"/>
            <a:ext cx="274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 </a:t>
            </a:r>
            <a:r>
              <a:rPr lang="en-US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world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sz="1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</a:t>
            </a:r>
            <a:endParaRPr lang="en-US" sz="1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HelloWorldApp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static void main(String[]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args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System.out.println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("Hello World!");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Vertical Scroll 5"/>
          <p:cNvSpPr/>
          <p:nvPr/>
        </p:nvSpPr>
        <p:spPr>
          <a:xfrm>
            <a:off x="762001" y="1200150"/>
            <a:ext cx="2819399" cy="1975723"/>
          </a:xfrm>
          <a:prstGeom prst="verticalScroll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Vertical Scroll 7"/>
          <p:cNvSpPr/>
          <p:nvPr/>
        </p:nvSpPr>
        <p:spPr>
          <a:xfrm>
            <a:off x="5231789" y="1214770"/>
            <a:ext cx="3429000" cy="2118980"/>
          </a:xfrm>
          <a:prstGeom prst="verticalScroll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Python Hello World</a:t>
            </a:r>
            <a:endParaRPr lang="en-IN" dirty="0"/>
          </a:p>
        </p:txBody>
      </p:sp>
      <p:grpSp>
        <p:nvGrpSpPr>
          <p:cNvPr id="11" name="Group 10"/>
          <p:cNvGrpSpPr/>
          <p:nvPr/>
        </p:nvGrpSpPr>
        <p:grpSpPr>
          <a:xfrm>
            <a:off x="3028950" y="3638550"/>
            <a:ext cx="2476500" cy="1032158"/>
            <a:chOff x="3028950" y="3638550"/>
            <a:chExt cx="2476500" cy="1032158"/>
          </a:xfrm>
        </p:grpSpPr>
        <p:sp>
          <p:nvSpPr>
            <p:cNvPr id="12" name="Vertical Scroll 11"/>
            <p:cNvSpPr/>
            <p:nvPr/>
          </p:nvSpPr>
          <p:spPr>
            <a:xfrm>
              <a:off x="3028950" y="3638550"/>
              <a:ext cx="2476500" cy="1032158"/>
            </a:xfrm>
            <a:prstGeom prst="verticalScroll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200400" y="3845327"/>
              <a:ext cx="2133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Hello World in </a:t>
              </a:r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Python</a:t>
              </a:r>
            </a:p>
            <a:p>
              <a:pPr algn="ctr"/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print("Hello, world!")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551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800219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No Curly </a:t>
            </a:r>
            <a:r>
              <a:rPr lang="en-US" dirty="0" smtClean="0"/>
              <a:t>Braces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42486"/>
            <a:ext cx="7772400" cy="738664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Focus </a:t>
            </a:r>
            <a:r>
              <a:rPr lang="en-US" sz="1200" b="0" dirty="0">
                <a:solidFill>
                  <a:schemeClr val="tx1"/>
                </a:solidFill>
              </a:rPr>
              <a:t>on learning programming concepts and paradigms rather than wasting time in understanding </a:t>
            </a:r>
            <a:r>
              <a:rPr lang="en-US" sz="1200" b="0" dirty="0" smtClean="0">
                <a:solidFill>
                  <a:schemeClr val="tx1"/>
                </a:solidFill>
              </a:rPr>
              <a:t>syntax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You don’t have to worry about </a:t>
            </a:r>
            <a:r>
              <a:rPr lang="en-US" sz="1200" dirty="0" smtClean="0">
                <a:solidFill>
                  <a:srgbClr val="0070C0"/>
                </a:solidFill>
              </a:rPr>
              <a:t>curly braces</a:t>
            </a:r>
            <a:r>
              <a:rPr lang="en-US" sz="1200" b="0" dirty="0" smtClean="0">
                <a:solidFill>
                  <a:schemeClr val="tx1"/>
                </a:solidFill>
              </a:rPr>
              <a:t> in Python</a:t>
            </a: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81400" y="2299271"/>
            <a:ext cx="19050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0070C0"/>
                </a:solidFill>
              </a:rPr>
              <a:t>{   }</a:t>
            </a:r>
            <a:endParaRPr lang="en-US" sz="8800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60471"/>
            <a:ext cx="2724150" cy="272415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blurRad="50800" dist="12700" dir="5400000" algn="ctr" rotWithShape="0">
              <a:srgbClr val="000000">
                <a:alpha val="3000"/>
              </a:srgbClr>
            </a:outerShd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8232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600" y="2038350"/>
            <a:ext cx="647700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Easy </a:t>
            </a:r>
            <a:r>
              <a:rPr lang="en-US" sz="4400" b="1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Setup</a:t>
            </a:r>
            <a:endParaRPr lang="en-US" sz="44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36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209" y="217551"/>
            <a:ext cx="8177580" cy="400110"/>
          </a:xfrm>
        </p:spPr>
        <p:txBody>
          <a:bodyPr/>
          <a:lstStyle/>
          <a:p>
            <a:r>
              <a:rPr lang="en-US" dirty="0" smtClean="0"/>
              <a:t>Easy Setup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5000" y="3131677"/>
            <a:ext cx="1905000" cy="174334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71550"/>
            <a:ext cx="7128509" cy="2215991"/>
          </a:xfrm>
        </p:spPr>
        <p:txBody>
          <a:bodyPr/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Very </a:t>
            </a:r>
            <a:r>
              <a:rPr lang="en-US" sz="1200" b="0" dirty="0">
                <a:solidFill>
                  <a:schemeClr val="tx1"/>
                </a:solidFill>
              </a:rPr>
              <a:t>Minimal </a:t>
            </a:r>
            <a:r>
              <a:rPr lang="en-US" sz="1200" b="0" dirty="0" smtClean="0">
                <a:solidFill>
                  <a:schemeClr val="tx1"/>
                </a:solidFill>
              </a:rPr>
              <a:t>Setup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 smtClean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 smtClean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 smtClean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 smtClean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b="0" dirty="0" smtClean="0">
                <a:solidFill>
                  <a:schemeClr val="tx1"/>
                </a:solidFill>
              </a:rPr>
              <a:t> You </a:t>
            </a:r>
            <a:r>
              <a:rPr lang="en-US" sz="1200" b="0" dirty="0">
                <a:solidFill>
                  <a:schemeClr val="tx1"/>
                </a:solidFill>
              </a:rPr>
              <a:t>don't need to learn a build system, IDE, special text editor, or anything else to start using python - </a:t>
            </a:r>
            <a:r>
              <a:rPr lang="en-US" sz="1200" dirty="0">
                <a:solidFill>
                  <a:schemeClr val="tx1"/>
                </a:solidFill>
              </a:rPr>
              <a:t>a command prompt, the interactive editor, and a simple text editor</a:t>
            </a:r>
            <a:r>
              <a:rPr lang="en-US" sz="1200" b="0" dirty="0">
                <a:solidFill>
                  <a:schemeClr val="tx1"/>
                </a:solidFill>
              </a:rPr>
              <a:t>, are all you need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b="0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69011" y="3283237"/>
            <a:ext cx="3338513" cy="11906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713356"/>
            <a:ext cx="1752600" cy="180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6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9446</TotalTime>
  <Words>964</Words>
  <Application>Microsoft Office PowerPoint</Application>
  <PresentationFormat>On-screen Show (16:9)</PresentationFormat>
  <Paragraphs>174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Arial</vt:lpstr>
      <vt:lpstr>Calibri</vt:lpstr>
      <vt:lpstr>Castellar</vt:lpstr>
      <vt:lpstr>Georgia</vt:lpstr>
      <vt:lpstr>Symbol</vt:lpstr>
      <vt:lpstr>Tahoma</vt:lpstr>
      <vt:lpstr>Times New Roman</vt:lpstr>
      <vt:lpstr>Office Theme</vt:lpstr>
      <vt:lpstr>3_Brain4ce_course_template</vt:lpstr>
      <vt:lpstr>Brain4ce_course_template</vt:lpstr>
      <vt:lpstr>1_Brain4ce_course_template</vt:lpstr>
      <vt:lpstr>2_Brain4ce_course_template</vt:lpstr>
      <vt:lpstr>PowerPoint Presentation</vt:lpstr>
      <vt:lpstr>PowerPoint Presentation</vt:lpstr>
      <vt:lpstr>PowerPoint Presentation</vt:lpstr>
      <vt:lpstr>Easy to Learn</vt:lpstr>
      <vt:lpstr>Python Hello World</vt:lpstr>
      <vt:lpstr>Python Hello World</vt:lpstr>
      <vt:lpstr> No Curly Braces </vt:lpstr>
      <vt:lpstr>PowerPoint Presentation</vt:lpstr>
      <vt:lpstr>Easy Setup</vt:lpstr>
      <vt:lpstr>Portability of Python</vt:lpstr>
      <vt:lpstr>PowerPoint Presentation</vt:lpstr>
      <vt:lpstr>PowerPoint Presentation</vt:lpstr>
      <vt:lpstr>PowerPoint Presentation</vt:lpstr>
      <vt:lpstr>Duck Type Programming Language</vt:lpstr>
      <vt:lpstr>PowerPoint Presentation</vt:lpstr>
      <vt:lpstr>PyDoop – Hadoop with Python</vt:lpstr>
      <vt:lpstr>Demo: Python NLTK on Hadoop</vt:lpstr>
      <vt:lpstr>Python and Data Science</vt:lpstr>
      <vt:lpstr>SciPy.org</vt:lpstr>
      <vt:lpstr>PowerPoint Presentation</vt:lpstr>
      <vt:lpstr>PowerPoint Presentation</vt:lpstr>
      <vt:lpstr>PowerPoint Presentation</vt:lpstr>
      <vt:lpstr>Growing Interest in Python</vt:lpstr>
      <vt:lpstr>Hot Job Trend</vt:lpstr>
      <vt:lpstr>Python Job Trend Comparison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Garima-Lori</dc:creator>
  <cp:lastModifiedBy>Awanish</cp:lastModifiedBy>
  <cp:revision>560</cp:revision>
  <dcterms:created xsi:type="dcterms:W3CDTF">2014-04-08T18:42:20Z</dcterms:created>
  <dcterms:modified xsi:type="dcterms:W3CDTF">2015-08-11T11:49:43Z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2014-01-26T00:00:00Z</vt:filetime>
  </property>
  <property fmtid="{D5CDD505-2E9C-101B-9397-08002B2CF9AE}" pid="3" name="LastSaved">
    <vt:filetime>2014-04-08T00:00:00Z</vt:filetime>
  </property>
</Properties>
</file>